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محفوظات</a:t>
            </a:r>
            <a:b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Y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العصفور</a:t>
            </a:r>
            <a:endParaRPr lang="en-US" sz="6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75FFFB92-781C-4368-A182-2EA0159F5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755" y="472221"/>
            <a:ext cx="3812347" cy="399975"/>
          </a:xfrm>
        </p:spPr>
        <p:txBody>
          <a:bodyPr>
            <a:normAutofit fontScale="90000"/>
          </a:bodyPr>
          <a:lstStyle/>
          <a:p>
            <a:r>
              <a:rPr lang="ar-SY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العصفور</a:t>
            </a:r>
          </a:p>
        </p:txBody>
      </p:sp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82744A73-9A4C-4F28-83C1-262994A7B2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3400" y="661183"/>
            <a:ext cx="1928446" cy="3910818"/>
          </a:xfrm>
        </p:spPr>
      </p:pic>
      <p:pic>
        <p:nvPicPr>
          <p:cNvPr id="14" name="عنصر نائب للمحتوى 13">
            <a:extLst>
              <a:ext uri="{FF2B5EF4-FFF2-40B4-BE49-F238E27FC236}">
                <a16:creationId xmlns:a16="http://schemas.microsoft.com/office/drawing/2014/main" id="{2FABC88F-F440-4766-A3D0-406E5453A5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732440" y="872197"/>
            <a:ext cx="4146662" cy="5647861"/>
          </a:xfr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248" y="548640"/>
            <a:ext cx="6203853" cy="633046"/>
          </a:xfrm>
        </p:spPr>
        <p:txBody>
          <a:bodyPr>
            <a:normAutofit/>
          </a:bodyPr>
          <a:lstStyle/>
          <a:p>
            <a:pPr rtl="1"/>
            <a:r>
              <a:rPr lang="ar-SY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المفردات الجديدة :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415" y="1181686"/>
            <a:ext cx="4811152" cy="494447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رقطاء :    </a:t>
            </a:r>
            <a:r>
              <a:rPr lang="ar-SY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منقطة أبيض وأسود</a:t>
            </a:r>
          </a:p>
          <a:p>
            <a:pPr marL="0" indent="0" algn="r">
              <a:buNone/>
            </a:pPr>
            <a:r>
              <a:rPr lang="ar-SY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مستور :  </a:t>
            </a:r>
            <a:r>
              <a:rPr lang="ar-SY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مخبوء</a:t>
            </a:r>
          </a:p>
          <a:p>
            <a:pPr marL="0" indent="0" algn="r">
              <a:buNone/>
            </a:pPr>
            <a:r>
              <a:rPr lang="ar-SY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زور :  </a:t>
            </a:r>
            <a:r>
              <a:rPr lang="ar-SY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SY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باطل وكاذب</a:t>
            </a:r>
          </a:p>
          <a:p>
            <a:pPr marL="0" indent="0" algn="r">
              <a:buNone/>
            </a:pPr>
            <a:r>
              <a:rPr lang="ar-SY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يعبأ :       </a:t>
            </a:r>
            <a:r>
              <a:rPr lang="ar-SY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يبالي</a:t>
            </a:r>
            <a:endParaRPr lang="en-US" sz="2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2137"/>
          </a:xfrm>
        </p:spPr>
        <p:txBody>
          <a:bodyPr>
            <a:normAutofit fontScale="90000"/>
          </a:bodyPr>
          <a:lstStyle/>
          <a:p>
            <a:pPr algn="r"/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2137"/>
            <a:ext cx="6147582" cy="6042391"/>
          </a:xfrm>
        </p:spPr>
        <p:txBody>
          <a:bodyPr>
            <a:noAutofit/>
          </a:bodyPr>
          <a:lstStyle/>
          <a:p>
            <a:pPr marL="0" indent="0" algn="r" rtl="1">
              <a:buClr>
                <a:srgbClr val="FF0000"/>
              </a:buClr>
              <a:buNone/>
            </a:pPr>
            <a:endParaRPr lang="ar-SY" sz="2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ar-SY" sz="24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رأى العصفور في الحية ؟</a:t>
            </a:r>
          </a:p>
          <a:p>
            <a:pPr marL="0" indent="0" algn="r" rtl="1">
              <a:buClr>
                <a:srgbClr val="FF0000"/>
              </a:buClr>
              <a:buNone/>
            </a:pPr>
            <a:endParaRPr lang="ar-SY" sz="24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Clr>
                <a:srgbClr val="FF0000"/>
              </a:buClr>
              <a:buNone/>
            </a:pPr>
            <a:r>
              <a:rPr lang="ar-SY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رأى العصفور في الحية حسناً .</a:t>
            </a:r>
          </a:p>
          <a:p>
            <a:pPr algn="r" rtl="1">
              <a:buClr>
                <a:srgbClr val="FF0000"/>
              </a:buClr>
              <a:buFont typeface="+mj-lt"/>
              <a:buAutoNum type="arabicPeriod"/>
            </a:pPr>
            <a:endParaRPr lang="ar-SY" sz="2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ar-SY" sz="24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بماذا تظاهرات الحية أمام العصفور ؟</a:t>
            </a:r>
          </a:p>
          <a:p>
            <a:pPr marL="0" indent="0" algn="r" rtl="1">
              <a:buClr>
                <a:srgbClr val="FF0000"/>
              </a:buClr>
              <a:buNone/>
            </a:pPr>
            <a:endParaRPr lang="ar-SY" sz="24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Clr>
                <a:srgbClr val="FF0000"/>
              </a:buClr>
              <a:buNone/>
            </a:pPr>
            <a:r>
              <a:rPr lang="ar-SY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تظاهرت الحية أمام العصفور بأنها حنونة .</a:t>
            </a:r>
          </a:p>
          <a:p>
            <a:pPr marL="0" indent="0" algn="r" rtl="1">
              <a:buClr>
                <a:srgbClr val="FF0000"/>
              </a:buClr>
              <a:buNone/>
            </a:pPr>
            <a:endParaRPr lang="ar-SY" sz="2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ar-SY" sz="24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سمع العصفور نصيحة رفاقه ؟ ماذا فعل ؟</a:t>
            </a:r>
          </a:p>
          <a:p>
            <a:pPr marL="0" indent="0" algn="r" rtl="1">
              <a:buClr>
                <a:srgbClr val="FF0000"/>
              </a:buClr>
              <a:buNone/>
            </a:pPr>
            <a:endParaRPr lang="ar-SY" sz="24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Clr>
                <a:srgbClr val="FF0000"/>
              </a:buClr>
              <a:buNone/>
            </a:pP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Y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لم يسمع العصفور نصيحة رفاقه ، </a:t>
            </a:r>
          </a:p>
          <a:p>
            <a:pPr marL="0" indent="0" algn="r" rtl="1">
              <a:buClr>
                <a:srgbClr val="FF0000"/>
              </a:buClr>
              <a:buNone/>
            </a:pPr>
            <a:r>
              <a:rPr lang="ar-SY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وقد اقترب منها وغنى حولها</a:t>
            </a:r>
          </a:p>
          <a:p>
            <a:pPr marL="0" indent="0" algn="r" rtl="1">
              <a:buClr>
                <a:srgbClr val="FF0000"/>
              </a:buClr>
              <a:buNone/>
            </a:pPr>
            <a:endParaRPr lang="ar-SY" sz="2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9828"/>
            <a:ext cx="6478172" cy="57463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أحدد من القصة الشعرية السابقة:</a:t>
            </a:r>
          </a:p>
          <a:p>
            <a:pPr marL="0" indent="0" algn="r">
              <a:buClr>
                <a:schemeClr val="accent4">
                  <a:lumMod val="75000"/>
                </a:schemeClr>
              </a:buClr>
              <a:buSzPct val="100000"/>
              <a:buNone/>
            </a:pP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البداية   </a:t>
            </a:r>
            <a:r>
              <a:rPr lang="ar-SY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(على الأغصان عصفور    صغير السن مغرور)</a:t>
            </a:r>
          </a:p>
          <a:p>
            <a:pPr marL="0" indent="0" algn="r">
              <a:buClr>
                <a:schemeClr val="accent4">
                  <a:lumMod val="75000"/>
                </a:schemeClr>
              </a:buClr>
              <a:buSzPct val="100000"/>
              <a:buNone/>
            </a:pP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العقدة   </a:t>
            </a:r>
            <a:r>
              <a:rPr lang="ar-SY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(وأقبل نحوها يسعى       فنادته العصافير)</a:t>
            </a:r>
          </a:p>
          <a:p>
            <a:pPr marL="0" indent="0" algn="r">
              <a:buClr>
                <a:schemeClr val="accent4">
                  <a:lumMod val="75000"/>
                </a:schemeClr>
              </a:buClr>
              <a:buSzPct val="100000"/>
              <a:buNone/>
            </a:pP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الخاتمة   </a:t>
            </a:r>
            <a:r>
              <a:rPr lang="ar-SY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(ومن يغتر بالأوهام      تهلكه المقادير)</a:t>
            </a:r>
          </a:p>
          <a:p>
            <a:pPr marL="0" indent="0" algn="r">
              <a:buClr>
                <a:schemeClr val="accent4">
                  <a:lumMod val="75000"/>
                </a:schemeClr>
              </a:buClr>
              <a:buSzPct val="100000"/>
              <a:buNone/>
            </a:pPr>
            <a:endParaRPr lang="ar-SY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1015"/>
          </a:xfrm>
        </p:spPr>
        <p:txBody>
          <a:bodyPr>
            <a:normAutofit fontScale="90000"/>
          </a:bodyPr>
          <a:lstStyle/>
          <a:p>
            <a:pPr algn="r"/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F5A477C-8FAE-40A2-B0FC-A1ECDA65432C}"/>
              </a:ext>
            </a:extLst>
          </p:cNvPr>
          <p:cNvSpPr/>
          <p:nvPr/>
        </p:nvSpPr>
        <p:spPr>
          <a:xfrm>
            <a:off x="2208628" y="829994"/>
            <a:ext cx="3910818" cy="40796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4878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234"/>
            <a:ext cx="8229600" cy="566193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أصل التراكيب بالمعنى المقصود به:</a:t>
            </a:r>
          </a:p>
          <a:p>
            <a:pPr marL="0" indent="0" algn="r">
              <a:buNone/>
            </a:pPr>
            <a:r>
              <a:rPr lang="ar-SY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4234"/>
          </a:xfrm>
        </p:spPr>
        <p:txBody>
          <a:bodyPr>
            <a:normAutofit fontScale="90000"/>
          </a:bodyPr>
          <a:lstStyle/>
          <a:p>
            <a:r>
              <a:rPr lang="ar-SY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اللغة والتراكيب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D5E2483-C79B-4D22-9EE6-932EDE34370B}"/>
              </a:ext>
            </a:extLst>
          </p:cNvPr>
          <p:cNvSpPr/>
          <p:nvPr/>
        </p:nvSpPr>
        <p:spPr>
          <a:xfrm>
            <a:off x="6063175" y="984738"/>
            <a:ext cx="2039816" cy="6611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تهلكه المقادير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252126C-EFF2-4F73-A63F-18F11DEE7B8F}"/>
              </a:ext>
            </a:extLst>
          </p:cNvPr>
          <p:cNvSpPr/>
          <p:nvPr/>
        </p:nvSpPr>
        <p:spPr>
          <a:xfrm>
            <a:off x="6063173" y="1856935"/>
            <a:ext cx="2039817" cy="6611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حنانها زور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2843787-19B1-496A-BEBE-48DA41681E35}"/>
              </a:ext>
            </a:extLst>
          </p:cNvPr>
          <p:cNvSpPr/>
          <p:nvPr/>
        </p:nvSpPr>
        <p:spPr>
          <a:xfrm>
            <a:off x="6063173" y="2729132"/>
            <a:ext cx="2039818" cy="6611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يغتر بالأوهام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846D275-298F-4C5A-B653-F3B4EE18C694}"/>
              </a:ext>
            </a:extLst>
          </p:cNvPr>
          <p:cNvSpPr/>
          <p:nvPr/>
        </p:nvSpPr>
        <p:spPr>
          <a:xfrm>
            <a:off x="1392701" y="984738"/>
            <a:ext cx="2827606" cy="6611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تخدعه الأمور المزيفة الباطلة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4B6E894-AB5E-40ED-BE81-3C2CC97FF027}"/>
              </a:ext>
            </a:extLst>
          </p:cNvPr>
          <p:cNvSpPr/>
          <p:nvPr/>
        </p:nvSpPr>
        <p:spPr>
          <a:xfrm>
            <a:off x="1392701" y="1856935"/>
            <a:ext cx="2827606" cy="6611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نهايته الموت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5533046-7675-451A-8DF6-42805D111399}"/>
              </a:ext>
            </a:extLst>
          </p:cNvPr>
          <p:cNvSpPr/>
          <p:nvPr/>
        </p:nvSpPr>
        <p:spPr>
          <a:xfrm>
            <a:off x="1392701" y="2729132"/>
            <a:ext cx="2827606" cy="6611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لين ملمسها خادع</a:t>
            </a:r>
          </a:p>
        </p:txBody>
      </p:sp>
      <p:sp>
        <p:nvSpPr>
          <p:cNvPr id="10" name="سهم: لليسار 9">
            <a:extLst>
              <a:ext uri="{FF2B5EF4-FFF2-40B4-BE49-F238E27FC236}">
                <a16:creationId xmlns:a16="http://schemas.microsoft.com/office/drawing/2014/main" id="{12A60BA7-1255-49F7-8B22-D1D705910A1F}"/>
              </a:ext>
            </a:extLst>
          </p:cNvPr>
          <p:cNvSpPr/>
          <p:nvPr/>
        </p:nvSpPr>
        <p:spPr>
          <a:xfrm rot="19989438">
            <a:off x="4210198" y="1561355"/>
            <a:ext cx="1726720" cy="54160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سهم: لليسار 10">
            <a:extLst>
              <a:ext uri="{FF2B5EF4-FFF2-40B4-BE49-F238E27FC236}">
                <a16:creationId xmlns:a16="http://schemas.microsoft.com/office/drawing/2014/main" id="{A5BB6D34-58F7-4034-B093-BEA85F82F5C8}"/>
              </a:ext>
            </a:extLst>
          </p:cNvPr>
          <p:cNvSpPr/>
          <p:nvPr/>
        </p:nvSpPr>
        <p:spPr>
          <a:xfrm rot="19505220">
            <a:off x="4378650" y="2332107"/>
            <a:ext cx="1581244" cy="53036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سهم: لليسار 11">
            <a:extLst>
              <a:ext uri="{FF2B5EF4-FFF2-40B4-BE49-F238E27FC236}">
                <a16:creationId xmlns:a16="http://schemas.microsoft.com/office/drawing/2014/main" id="{227C4CB2-CAED-4CD6-B54D-3655FDA69382}"/>
              </a:ext>
            </a:extLst>
          </p:cNvPr>
          <p:cNvSpPr/>
          <p:nvPr/>
        </p:nvSpPr>
        <p:spPr>
          <a:xfrm rot="2849804">
            <a:off x="3949167" y="2035621"/>
            <a:ext cx="2385144" cy="420631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3557"/>
          </a:xfrm>
        </p:spPr>
        <p:txBody>
          <a:bodyPr>
            <a:normAutofit fontScale="90000"/>
          </a:bodyPr>
          <a:lstStyle/>
          <a:p>
            <a:r>
              <a:rPr lang="ar-SY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أتذوق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566" y="538088"/>
            <a:ext cx="5641145" cy="565873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1) ماذا تقول من المحفوظات في الموقف التالي:</a:t>
            </a:r>
          </a:p>
          <a:p>
            <a:pPr marL="0" indent="0" algn="r">
              <a:buNone/>
            </a:pP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* إذا أظهر لنا العدو عطفاً ومحبةً وتعاوناً</a:t>
            </a:r>
          </a:p>
          <a:p>
            <a:pPr marL="0" indent="0" algn="r">
              <a:buNone/>
            </a:pP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24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وما يدري بأن السم تحت الناب مستور</a:t>
            </a:r>
          </a:p>
          <a:p>
            <a:pPr marL="0" indent="0" algn="r">
              <a:buNone/>
            </a:pP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* إذا أجل تلميذ دراسته مدعياً أن يوماً واحداً قبل الامتحان يكفي للدراسة</a:t>
            </a:r>
          </a:p>
          <a:p>
            <a:pPr marL="0" indent="0" algn="r">
              <a:buNone/>
            </a:pPr>
            <a:r>
              <a:rPr lang="ar-SY" sz="24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ومن يغتر بالأوهام تهلكه المقادير</a:t>
            </a:r>
          </a:p>
          <a:p>
            <a:pPr marL="0" indent="0" algn="r">
              <a:buNone/>
            </a:pPr>
            <a:endParaRPr lang="ar-SY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651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87</TotalTime>
  <Words>176</Words>
  <Application>Microsoft Office PowerPoint</Application>
  <PresentationFormat>عرض على الشاشة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Sakkal Majalla</vt:lpstr>
      <vt:lpstr>school</vt:lpstr>
      <vt:lpstr>محفوظات العصفور</vt:lpstr>
      <vt:lpstr>العصفور</vt:lpstr>
      <vt:lpstr> المفردات الجديدة :</vt:lpstr>
      <vt:lpstr>عرض تقديمي في PowerPoint</vt:lpstr>
      <vt:lpstr>عرض تقديمي في PowerPoint</vt:lpstr>
      <vt:lpstr>اللغة والتراكيب</vt:lpstr>
      <vt:lpstr>أتذوق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أحمد</cp:lastModifiedBy>
  <cp:revision>16</cp:revision>
  <dcterms:created xsi:type="dcterms:W3CDTF">2020-05-02T02:36:07Z</dcterms:created>
  <dcterms:modified xsi:type="dcterms:W3CDTF">2020-06-06T19:45:39Z</dcterms:modified>
</cp:coreProperties>
</file>