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715065" y="4511568"/>
            <a:ext cx="3488810" cy="2346431"/>
          </a:xfrm>
          <a:prstGeom prst="ellipse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موازنة الكسور مع العدد (1)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1631852"/>
            <a:ext cx="5833403" cy="4279370"/>
          </a:xfrm>
        </p:spPr>
        <p:txBody>
          <a:bodyPr/>
          <a:lstStyle/>
          <a:p>
            <a:r>
              <a:rPr lang="ar-SA" dirty="0"/>
              <a:t>_ 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أعز </a:t>
            </a:r>
            <a:r>
              <a:rPr lang="ar-SA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ائي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التلاميذ نوازن بين كسر ما والعدد (1)</a:t>
            </a:r>
          </a:p>
          <a:p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</a:t>
            </a: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2FF14E4F-5BCD-4875-AD59-86D627E2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 </a:t>
            </a:r>
          </a:p>
        </p:txBody>
      </p:sp>
      <p:pic>
        <p:nvPicPr>
          <p:cNvPr id="17" name="عنصر نائب للمحتوى 16">
            <a:extLst>
              <a:ext uri="{FF2B5EF4-FFF2-40B4-BE49-F238E27FC236}">
                <a16:creationId xmlns:a16="http://schemas.microsoft.com/office/drawing/2014/main" id="{7F4A2296-C897-45EE-AE54-7DE91DAEF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100" y="1980403"/>
            <a:ext cx="6591300" cy="3702056"/>
          </a:xfr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7AF3A03-139D-4F3C-9F79-490A067080F9}"/>
              </a:ext>
            </a:extLst>
          </p:cNvPr>
          <p:cNvSpPr/>
          <p:nvPr/>
        </p:nvSpPr>
        <p:spPr>
          <a:xfrm>
            <a:off x="1802674" y="469532"/>
            <a:ext cx="6352903" cy="1280891"/>
          </a:xfrm>
          <a:prstGeom prst="round2DiagRect">
            <a:avLst/>
          </a:prstGeom>
          <a:solidFill>
            <a:schemeClr val="tx2">
              <a:lumMod val="5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لموازنة الكسر مع العدد (1) لدينا ثلاث حالات 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09" y="1954237"/>
            <a:ext cx="624764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يكون الكسر أصغر من العدد (1) </a:t>
            </a:r>
            <a:r>
              <a:rPr lang="ar-SA" sz="280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يكون البسط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أصغر من المقام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_    يكون الكسر  مساويا للعدد (1) عندما يتساوى 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البسط مع المقام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_يكون الكسر أكبر من العدد (1) عندما يكون البسط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أكبر من المقام</a:t>
            </a: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CB7477B-C2B4-47D8-BA2C-B6C630B4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49" y="624110"/>
            <a:ext cx="6589199" cy="128089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ar-SA" dirty="0"/>
              <a:t>  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3070B4-E03F-4567-A148-A76E2028210B}"/>
              </a:ext>
            </a:extLst>
          </p:cNvPr>
          <p:cNvSpPr/>
          <p:nvPr/>
        </p:nvSpPr>
        <p:spPr>
          <a:xfrm>
            <a:off x="1903985" y="802890"/>
            <a:ext cx="6444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مما سبق نستنتج   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380</TotalTime>
  <Words>103</Words>
  <Application>Microsoft Office PowerPoint</Application>
  <PresentationFormat>عرض على الشاشة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Sakkal Majalla</vt:lpstr>
      <vt:lpstr>Wingdings 3</vt:lpstr>
      <vt:lpstr>ربطة</vt:lpstr>
      <vt:lpstr> </vt:lpstr>
      <vt:lpstr>الهدف من الدرس</vt:lpstr>
      <vt:lpstr> </vt:lpstr>
      <vt:lpstr>   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37</cp:revision>
  <dcterms:created xsi:type="dcterms:W3CDTF">2020-05-02T02:36:07Z</dcterms:created>
  <dcterms:modified xsi:type="dcterms:W3CDTF">2020-05-18T07:10:42Z</dcterms:modified>
</cp:coreProperties>
</file>