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506B6-4068-4563-BA36-F7090F64415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D9C1447-4D34-4520-ADC5-32505D835CE5}" type="pres">
      <dgm:prSet presAssocID="{0DE506B6-4068-4563-BA36-F7090F6441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DC32F54B-813D-4151-815E-A9D71DC897CD}" type="presOf" srcId="{0DE506B6-4068-4563-BA36-F7090F644153}" destId="{FD9C1447-4D34-4520-ADC5-32505D835CE5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DC8BB-C864-41D2-88E0-690CB2814D4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1F74EA-1E6E-4E6D-8CA5-DA81C1C4E31C}" type="pres">
      <dgm:prSet presAssocID="{B48DC8BB-C864-41D2-88E0-690CB2814D4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C606AB2-842F-40A1-881E-37D815ED43A0}" type="presOf" srcId="{B48DC8BB-C864-41D2-88E0-690CB2814D4A}" destId="{1D1F74EA-1E6E-4E6D-8CA5-DA81C1C4E31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26E61C1-CF98-41A5-967D-5C0C6888B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6" y="4175185"/>
            <a:ext cx="6287184" cy="2068687"/>
          </a:xfrm>
        </p:spPr>
        <p:txBody>
          <a:bodyPr>
            <a:norm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موازنة الكسور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436440C2-252B-45D7-9F0B-2B40B7A9F5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4"/>
    </mc:Choice>
    <mc:Fallback xmlns="">
      <p:transition spd="slow" advTm="1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89199" cy="12808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ar-SA" sz="4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  <a:endParaRPr 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نتعرف معا على مفهوم موازنة الكسور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536C4559-FE8B-4CE5-A073-12B1FC510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"/>
    </mc:Choice>
    <mc:Fallback xmlns="">
      <p:transition spd="slow" advTm="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C7DF3E8D-AAD6-430C-8EDD-1628A147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تعني الموازنة بين كسرين تحديد العلاقات التالية</a:t>
            </a:r>
          </a:p>
          <a:p>
            <a:pPr marL="0" indent="0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    أكبر</a:t>
            </a:r>
          </a:p>
          <a:p>
            <a:pPr marL="0" indent="0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   أصغر</a:t>
            </a:r>
          </a:p>
          <a:p>
            <a:pPr marL="0" indent="0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    _              يساوي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3B94A4D-A8EB-41A2-8A20-32F73C8BEEC7}"/>
              </a:ext>
            </a:extLst>
          </p:cNvPr>
          <p:cNvSpPr>
            <a:spLocks noGrp="1"/>
          </p:cNvSpPr>
          <p:nvPr/>
        </p:nvSpPr>
        <p:spPr>
          <a:xfrm>
            <a:off x="2785403" y="468899"/>
            <a:ext cx="4895557" cy="14147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الموازنة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16E643F1-B074-4D1F-B64C-7F1ADF45D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"/>
    </mc:Choice>
    <mc:Fallback xmlns="">
      <p:transition spd="slow" advTm="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F094119F-3731-479C-9474-0A70A531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4" y="946778"/>
            <a:ext cx="4097218" cy="1016923"/>
          </a:xfrm>
        </p:spPr>
        <p:txBody>
          <a:bodyPr/>
          <a:lstStyle/>
          <a:p>
            <a:pPr algn="ctr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عنصر نائب للمحتوى 3">
            <a:extLst>
              <a:ext uri="{FF2B5EF4-FFF2-40B4-BE49-F238E27FC236}">
                <a16:creationId xmlns:a16="http://schemas.microsoft.com/office/drawing/2014/main" id="{C8229107-8B82-41D7-B448-680D32507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26250"/>
              </p:ext>
            </p:extLst>
          </p:nvPr>
        </p:nvGraphicFramePr>
        <p:xfrm>
          <a:off x="2757268" y="2147451"/>
          <a:ext cx="5893094" cy="376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مربع نص 2">
            <a:extLst>
              <a:ext uri="{FF2B5EF4-FFF2-40B4-BE49-F238E27FC236}">
                <a16:creationId xmlns:a16="http://schemas.microsoft.com/office/drawing/2014/main" id="{52441D73-D4A8-4DD3-B597-BF140C971331}"/>
              </a:ext>
            </a:extLst>
          </p:cNvPr>
          <p:cNvSpPr txBox="1"/>
          <p:nvPr/>
        </p:nvSpPr>
        <p:spPr>
          <a:xfrm>
            <a:off x="2509081" y="1429918"/>
            <a:ext cx="45719" cy="141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400" dirty="0"/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4A8A4B34-DDC7-42A8-A002-CD460D51F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87E492F-2B11-4F44-9469-C52F94813A1A}"/>
              </a:ext>
            </a:extLst>
          </p:cNvPr>
          <p:cNvSpPr/>
          <p:nvPr/>
        </p:nvSpPr>
        <p:spPr>
          <a:xfrm>
            <a:off x="2991727" y="946778"/>
            <a:ext cx="4534488" cy="1065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موازنة كسرين لهما المقام نفسه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16EF9A0E-FF45-4762-B4CA-B257702BB924}"/>
                  </a:ext>
                </a:extLst>
              </p:cNvPr>
              <p:cNvSpPr txBox="1"/>
              <p:nvPr/>
            </p:nvSpPr>
            <p:spPr>
              <a:xfrm>
                <a:off x="6485207" y="2773079"/>
                <a:ext cx="1225740" cy="6347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16EF9A0E-FF45-4762-B4CA-B257702BB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07" y="2773079"/>
                <a:ext cx="1225740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AEB858E-0797-45C5-9AE5-331D9710F78E}"/>
                  </a:ext>
                </a:extLst>
              </p:cNvPr>
              <p:cNvSpPr txBox="1"/>
              <p:nvPr/>
            </p:nvSpPr>
            <p:spPr>
              <a:xfrm>
                <a:off x="4473527" y="2794211"/>
                <a:ext cx="705236" cy="6347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AEB858E-0797-45C5-9AE5-331D9710F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27" y="2794211"/>
                <a:ext cx="705236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56A78DA-B0B6-44EE-8A63-02BD503D0F73}"/>
                  </a:ext>
                </a:extLst>
              </p:cNvPr>
              <p:cNvSpPr txBox="1"/>
              <p:nvPr/>
            </p:nvSpPr>
            <p:spPr>
              <a:xfrm>
                <a:off x="5374785" y="2905807"/>
                <a:ext cx="91439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56A78DA-B0B6-44EE-8A63-02BD503D0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85" y="2905807"/>
                <a:ext cx="91439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999B6930-DD9D-4D3A-831F-121228193651}"/>
              </a:ext>
            </a:extLst>
          </p:cNvPr>
          <p:cNvSpPr/>
          <p:nvPr/>
        </p:nvSpPr>
        <p:spPr>
          <a:xfrm>
            <a:off x="2641306" y="3542997"/>
            <a:ext cx="5893094" cy="30991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لكسر الأكبر له البسط الأكبر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"/>
    </mc:Choice>
    <mc:Fallback xmlns="">
      <p:transition spd="slow" advTm="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39E491-F6FA-4957-9751-08E71F82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467E33-4597-4BF1-AF4B-4700FA69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164B9F0-F3CE-4FD2-B937-EF2F64E7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90360"/>
              </p:ext>
            </p:extLst>
          </p:nvPr>
        </p:nvGraphicFramePr>
        <p:xfrm>
          <a:off x="1734397" y="2133600"/>
          <a:ext cx="6800003" cy="382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ملف صوتي 4">
            <a:hlinkClick r:id="" action="ppaction://media"/>
            <a:extLst>
              <a:ext uri="{FF2B5EF4-FFF2-40B4-BE49-F238E27FC236}">
                <a16:creationId xmlns:a16="http://schemas.microsoft.com/office/drawing/2014/main" id="{8FF73249-EF1E-4117-B920-1C1D0FA31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1CE257B-ADDC-4281-AB99-0D436A5630C6}"/>
              </a:ext>
            </a:extLst>
          </p:cNvPr>
          <p:cNvSpPr/>
          <p:nvPr/>
        </p:nvSpPr>
        <p:spPr>
          <a:xfrm>
            <a:off x="2208629" y="624110"/>
            <a:ext cx="5542670" cy="12808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موازنة كسرين لهما البسط نفسه</a:t>
            </a:r>
          </a:p>
        </p:txBody>
      </p:sp>
      <p:sp>
        <p:nvSpPr>
          <p:cNvPr id="10" name="تمرير: رأسي 9">
            <a:extLst>
              <a:ext uri="{FF2B5EF4-FFF2-40B4-BE49-F238E27FC236}">
                <a16:creationId xmlns:a16="http://schemas.microsoft.com/office/drawing/2014/main" id="{7E327138-058B-4873-8E87-840FE5C73337}"/>
              </a:ext>
            </a:extLst>
          </p:cNvPr>
          <p:cNvSpPr/>
          <p:nvPr/>
        </p:nvSpPr>
        <p:spPr>
          <a:xfrm>
            <a:off x="1734398" y="1905000"/>
            <a:ext cx="6800002" cy="3863730"/>
          </a:xfrm>
          <a:prstGeom prst="vertic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الكسر الأكبر هو الذي مقامه أصغر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EBAB5C91-B7CF-4F7C-9C62-83BA5D1CD6CF}"/>
                  </a:ext>
                </a:extLst>
              </p:cNvPr>
              <p:cNvSpPr txBox="1"/>
              <p:nvPr/>
            </p:nvSpPr>
            <p:spPr>
              <a:xfrm>
                <a:off x="6316394" y="2516345"/>
                <a:ext cx="648965" cy="812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EBAB5C91-B7CF-4F7C-9C62-83BA5D1C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94" y="2516345"/>
                <a:ext cx="648965" cy="8129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5895F70-EB74-4D62-B8BE-224DC966D6E7}"/>
                  </a:ext>
                </a:extLst>
              </p:cNvPr>
              <p:cNvSpPr txBox="1"/>
              <p:nvPr/>
            </p:nvSpPr>
            <p:spPr>
              <a:xfrm>
                <a:off x="5134398" y="2621374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5895F70-EB74-4D62-B8BE-224DC966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98" y="2621374"/>
                <a:ext cx="91440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8587706-E3DB-409F-B847-BC35AC83A3B7}"/>
                  </a:ext>
                </a:extLst>
              </p:cNvPr>
              <p:cNvSpPr txBox="1"/>
              <p:nvPr/>
            </p:nvSpPr>
            <p:spPr>
              <a:xfrm>
                <a:off x="3838153" y="2621374"/>
                <a:ext cx="747932" cy="8120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8587706-E3DB-409F-B847-BC35AC83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153" y="2621374"/>
                <a:ext cx="747932" cy="8120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7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CFC00C-F94C-4A45-A6D9-BA641D03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FAD26C-76CB-4AEF-8B4B-B561EC4C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3543300"/>
            <a:ext cx="7201585" cy="236792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4B936AC-BF97-4968-9B44-C99C637366F7}"/>
              </a:ext>
            </a:extLst>
          </p:cNvPr>
          <p:cNvSpPr/>
          <p:nvPr/>
        </p:nvSpPr>
        <p:spPr>
          <a:xfrm>
            <a:off x="1389085" y="246850"/>
            <a:ext cx="6695148" cy="1280889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موازنة كسرين لهما المقام والبسط ذاته</a:t>
            </a:r>
          </a:p>
        </p:txBody>
      </p:sp>
      <p:sp>
        <p:nvSpPr>
          <p:cNvPr id="9" name="تمرير: رأسي 8">
            <a:extLst>
              <a:ext uri="{FF2B5EF4-FFF2-40B4-BE49-F238E27FC236}">
                <a16:creationId xmlns:a16="http://schemas.microsoft.com/office/drawing/2014/main" id="{CF83DC26-3C6E-4A98-8E84-9C0D9EBF9210}"/>
              </a:ext>
            </a:extLst>
          </p:cNvPr>
          <p:cNvSpPr/>
          <p:nvPr/>
        </p:nvSpPr>
        <p:spPr>
          <a:xfrm>
            <a:off x="1744394" y="3429000"/>
            <a:ext cx="7399606" cy="333089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يتساوى الكسران اذا كان لهما البسط و المقام نفسه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2D428EB-64A8-49A6-B28F-3AFF469BE674}"/>
                  </a:ext>
                </a:extLst>
              </p:cNvPr>
              <p:cNvSpPr txBox="1"/>
              <p:nvPr/>
            </p:nvSpPr>
            <p:spPr>
              <a:xfrm>
                <a:off x="6850966" y="2447778"/>
                <a:ext cx="1099131" cy="8158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2D428EB-64A8-49A6-B28F-3AFF469BE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66" y="2447778"/>
                <a:ext cx="1099131" cy="815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1571E3F-CE30-4C79-B292-EA97A51B8BA4}"/>
                  </a:ext>
                </a:extLst>
              </p:cNvPr>
              <p:cNvSpPr txBox="1"/>
              <p:nvPr/>
            </p:nvSpPr>
            <p:spPr>
              <a:xfrm>
                <a:off x="4612352" y="2504017"/>
                <a:ext cx="2053883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41571E3F-CE30-4C79-B292-EA97A51B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352" y="2504017"/>
                <a:ext cx="205388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A2FB79DB-A336-470D-B3C8-75C9A5980342}"/>
                  </a:ext>
                </a:extLst>
              </p:cNvPr>
              <p:cNvSpPr txBox="1"/>
              <p:nvPr/>
            </p:nvSpPr>
            <p:spPr>
              <a:xfrm>
                <a:off x="4022434" y="2504017"/>
                <a:ext cx="1099131" cy="8158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ar-SA" sz="4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4000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A2FB79DB-A336-470D-B3C8-75C9A5980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2504017"/>
                <a:ext cx="1099131" cy="815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41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418" y="0"/>
            <a:ext cx="3685736" cy="914399"/>
          </a:xfrm>
        </p:spPr>
        <p:txBody>
          <a:bodyPr/>
          <a:lstStyle/>
          <a:p>
            <a:pPr algn="ctr"/>
            <a:r>
              <a:rPr lang="ar-SA" dirty="0">
                <a:effectLst>
                  <a:glow rad="101600">
                    <a:srgbClr val="00B050">
                      <a:alpha val="60000"/>
                    </a:srgbClr>
                  </a:glow>
                  <a:reflection blurRad="6350" stA="55000" endA="50" endPos="85000" dist="29997" dir="5400000" sy="-100000" algn="bl" rotWithShape="0"/>
                </a:effectLst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237958"/>
            <a:ext cx="8048869" cy="2653018"/>
          </a:xfrm>
        </p:spPr>
        <p:txBody>
          <a:bodyPr>
            <a:normAutofit fontScale="77500" lnSpcReduction="20000"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1329396" y="4692090"/>
            <a:ext cx="6288260" cy="162430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D521621B-942C-4C33-AD1C-840353048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D4749C0-25D5-4721-BA08-5EE25C21996B}"/>
              </a:ext>
            </a:extLst>
          </p:cNvPr>
          <p:cNvSpPr txBox="1"/>
          <p:nvPr/>
        </p:nvSpPr>
        <p:spPr>
          <a:xfrm>
            <a:off x="1427871" y="1125415"/>
            <a:ext cx="683689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 معنى الموازنة وكيف نوازن بين كسرين لهما المقام ذاته وكيف نوازن بين كسرين لهما البسط ذاته وأن الكسرين اللذين لهما نفس البسط والمقام متساويان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"/>
    </mc:Choice>
    <mc:Fallback xmlns=""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111</Words>
  <Application>Microsoft Office PowerPoint</Application>
  <PresentationFormat>عرض على الشاشة (4:3)</PresentationFormat>
  <Paragraphs>40</Paragraphs>
  <Slides>7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Century Gothic</vt:lpstr>
      <vt:lpstr>Sakkal Majalla</vt:lpstr>
      <vt:lpstr>Wingdings 3</vt:lpstr>
      <vt:lpstr>ربطة</vt:lpstr>
      <vt:lpstr>موازنة الكسور</vt:lpstr>
      <vt:lpstr>الهدف من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47</cp:revision>
  <dcterms:created xsi:type="dcterms:W3CDTF">2020-05-02T02:36:07Z</dcterms:created>
  <dcterms:modified xsi:type="dcterms:W3CDTF">2020-05-23T07:09:15Z</dcterms:modified>
</cp:coreProperties>
</file>