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7161" y="4151389"/>
            <a:ext cx="3761405" cy="2216689"/>
          </a:xfrm>
        </p:spPr>
        <p:txBody>
          <a:bodyPr>
            <a:normAutofit/>
          </a:bodyPr>
          <a:lstStyle/>
          <a:p>
            <a:pPr rtl="1"/>
            <a:r>
              <a:rPr lang="ar-SY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جهرية 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غرائب الحيوانات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17585"/>
            <a:ext cx="8229600" cy="288070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1"/>
          </p:nvPr>
        </p:nvSpPr>
        <p:spPr>
          <a:xfrm>
            <a:off x="457200" y="633046"/>
            <a:ext cx="2338754" cy="3991709"/>
          </a:xfrm>
        </p:spPr>
        <p:txBody>
          <a:bodyPr>
            <a:normAutofit lnSpcReduction="10000"/>
          </a:bodyPr>
          <a:lstStyle/>
          <a:p>
            <a:endParaRPr lang="ar-SY" dirty="0"/>
          </a:p>
        </p:txBody>
      </p:sp>
      <p:pic>
        <p:nvPicPr>
          <p:cNvPr id="10" name="عنصر نائب للمحتوى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785"/>
            <a:ext cx="2338754" cy="4149970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A28455-8057-4926-849F-E25522F0C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95955" y="474785"/>
            <a:ext cx="4069080" cy="595414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تمتازُ الغربانُ بروح الدعابة  و المرحِ , فهي مولعةٌ بمداعبةِ سائر الحيوانات في أثناء نومها , وكثيراً ما نراها تنقضُّ على أرنب نائمٍ ,       و تضربهُ بمنقارها في رأسهِ , فتجعلهُ يهبُّ من نومهِ مذعوراً.</a:t>
            </a:r>
          </a:p>
          <a:p>
            <a:pPr marL="0" indent="0" algn="r">
              <a:buNone/>
            </a:pPr>
            <a:r>
              <a:rPr lang="ar-SY" sz="3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وعندما ترى بقرةً مستلقيةً في غفوةٍ , فإنها تحطُّ عليها ,            وتنقرها في أنحاءَ من   جسمها حتى توقظها.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70338"/>
            <a:ext cx="8229600" cy="305654"/>
          </a:xfrm>
        </p:spPr>
        <p:txBody>
          <a:bodyPr>
            <a:normAutofit fontScale="90000"/>
          </a:bodyPr>
          <a:lstStyle/>
          <a:p>
            <a:endParaRPr lang="ar-SY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73034"/>
            <a:ext cx="2261558" cy="3074158"/>
          </a:xfr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4DA2A9E-4389-4C8F-AFEF-372E2DEBF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0415" y="375993"/>
            <a:ext cx="5058508" cy="608107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Y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يعرفُ البطّ البريّ المسمى الشّهرمان بالحنانِ  و المحبّة الأسرية , فإذا تعرّض صغاره لخطرٍ ما , فإنّ البطة الأم تقومُ بمناورة محكمةٍ , وتجعل من نفسها دريئةً لتردّ الخطرَ عن صغارها ,فإن ماتت البطة الأم , تقوم بطة أخرى بكفالة الصغارِ اليتامى و رعايتهم بجانب صغارها .</a:t>
            </a:r>
          </a:p>
          <a:p>
            <a:pPr marL="0" indent="0" algn="ctr">
              <a:buNone/>
            </a:pPr>
            <a:r>
              <a:rPr lang="ar-SY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حقاً إن الشهرمان قد  ضربَ         مثلاً رائعاً في         </a:t>
            </a:r>
            <a:r>
              <a:rPr lang="en-US" sz="33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sz="3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3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التكافلِ الاجتماعيّ.  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036" y="1417638"/>
            <a:ext cx="3491345" cy="47085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مذعوراً :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خائفاً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مناورة :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مخادعة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التكافل :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رعاية الأيتام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682"/>
            <a:ext cx="8229600" cy="418089"/>
          </a:xfrm>
        </p:spPr>
        <p:txBody>
          <a:bodyPr>
            <a:normAutofit fontScale="90000"/>
          </a:bodyPr>
          <a:lstStyle/>
          <a:p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أستوعب وأفهم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148" y="901772"/>
            <a:ext cx="4000979" cy="54297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1)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بماذا يتميز الغراب؟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يتميز الغراب بروح الدعابة والمرح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2) </a:t>
            </a:r>
            <a:r>
              <a:rPr lang="ar-SY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بماذا يتميز الشهرمان؟ وكيف تحمي بطة الشهرمان صغارها إذا تعرضت للخطر؟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يتميز الشهرمان بالحنان والمحبة الأسرية ,تحمي بطة الشهرمان صغارها بمناورة محكمة ,وتجعل من نفسها </a:t>
            </a:r>
            <a:r>
              <a:rPr lang="en-US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دريئة لترد الخطر عن صغارها.</a:t>
            </a:r>
          </a:p>
          <a:p>
            <a:pPr marL="0" indent="0" algn="r">
              <a:buNone/>
            </a:pPr>
            <a:endParaRPr lang="ar-SY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369"/>
            <a:ext cx="8229600" cy="365760"/>
          </a:xfrm>
        </p:spPr>
        <p:txBody>
          <a:bodyPr>
            <a:normAutofit fontScale="90000"/>
          </a:bodyPr>
          <a:lstStyle/>
          <a:p>
            <a:pPr rtl="1"/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اللغة والتراكيب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2868" y="956603"/>
            <a:ext cx="5008098" cy="5169561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أختار الإجابة الصحيحة للكلمات الملونة بالجمل الآتية</a:t>
            </a:r>
            <a:endParaRPr lang="ar-SY" sz="28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      العقرب يلسع الحشرات وا</a:t>
            </a:r>
            <a:r>
              <a:rPr lang="ar-SY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لعناكب</a:t>
            </a: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r>
              <a:rPr lang="ar-SY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مفردها:</a:t>
            </a:r>
          </a:p>
          <a:p>
            <a:pPr marL="0" indent="0" algn="r" rtl="1">
              <a:buNone/>
            </a:pP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    *عنكب       *  عنكبوت           * عنكبة</a:t>
            </a:r>
          </a:p>
          <a:p>
            <a:pPr marL="0" indent="0" algn="r" rtl="1">
              <a:buNone/>
            </a:pPr>
            <a:endParaRPr lang="ar-SY" sz="28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      تضرب الغربان الأرنب النائم على رأسه </a:t>
            </a:r>
            <a:r>
              <a:rPr lang="ar-SY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فيهب من نومه </a:t>
            </a: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Y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ضدها</a:t>
            </a: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 rtl="1">
              <a:buNone/>
            </a:pPr>
            <a:r>
              <a:rPr lang="ar-SY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      * يستيقظ    *  ينام       * يركض</a:t>
            </a:r>
          </a:p>
          <a:p>
            <a:pPr marL="0" indent="0" algn="r" rtl="1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A51B3F5F-C750-4188-B6C3-1FBDA31DAAA4}"/>
              </a:ext>
            </a:extLst>
          </p:cNvPr>
          <p:cNvSpPr/>
          <p:nvPr/>
        </p:nvSpPr>
        <p:spPr>
          <a:xfrm>
            <a:off x="4055012" y="2507566"/>
            <a:ext cx="868680" cy="36576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A941C32-1035-48D0-856E-F9BE684C5D24}"/>
              </a:ext>
            </a:extLst>
          </p:cNvPr>
          <p:cNvSpPr/>
          <p:nvPr/>
        </p:nvSpPr>
        <p:spPr>
          <a:xfrm>
            <a:off x="4343400" y="4424288"/>
            <a:ext cx="457200" cy="36576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968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01"/>
            <a:ext cx="8229600" cy="330273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88" y="689318"/>
            <a:ext cx="7899009" cy="543684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أبين الفرق بين الكلمتين المتشابهتين فيم يأتي :</a:t>
            </a: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SY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تشل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العقرب حركة الحشرات                                             (</a:t>
            </a: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تخدر  أو تقتل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r" rtl="1">
              <a:buFontTx/>
              <a:buChar char="-"/>
            </a:pPr>
            <a:r>
              <a:rPr lang="ar-SY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تشل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الحوادث حركة السير                                                  (</a:t>
            </a: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توقف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r" rtl="1">
              <a:buFontTx/>
              <a:buChar char="-"/>
            </a:pPr>
            <a:endParaRPr lang="ar-SY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الكلمة الآتية في جملة مفيدة </a:t>
            </a: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  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Y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مداعبة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0" indent="0" algn="r" rtl="1">
              <a:buNone/>
            </a:pPr>
            <a:endParaRPr lang="ar-SY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SY" sz="28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أحب مداعبة الأطفال الصغار</a:t>
            </a:r>
          </a:p>
        </p:txBody>
      </p:sp>
    </p:spTree>
    <p:extLst>
      <p:ext uri="{BB962C8B-B14F-4D97-AF65-F5344CB8AC3E}">
        <p14:creationId xmlns:p14="http://schemas.microsoft.com/office/powerpoint/2010/main" val="1826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0"/>
            <a:ext cx="8229600" cy="30213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548640"/>
            <a:ext cx="6527410" cy="55775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الحيوانات أثارت أعجابك في الدرس ؟ ولماذا؟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البط البري ، لأنها تعرف بالحنان والمحبة الأسرية ، </a:t>
            </a:r>
          </a:p>
          <a:p>
            <a:pPr marL="0" indent="0" algn="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r">
              <a:buNone/>
            </a:pPr>
            <a:r>
              <a:rPr lang="ar-SY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أضع عنواناً مناسباً للنص </a:t>
            </a:r>
          </a:p>
          <a:p>
            <a:pPr marL="0" indent="0" algn="r">
              <a:buNone/>
            </a:pP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Y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عجائب الحيوانات</a:t>
            </a:r>
            <a: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marL="0" indent="0" algn="r">
              <a:buNone/>
            </a:pP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9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140</TotalTime>
  <Words>292</Words>
  <Application>Microsoft Office PowerPoint</Application>
  <PresentationFormat>عرض على الشاشة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Sakkal Majalla</vt:lpstr>
      <vt:lpstr>Wingdings</vt:lpstr>
      <vt:lpstr>school</vt:lpstr>
      <vt:lpstr>قراءة جهرية  من غرائب الحيوانات</vt:lpstr>
      <vt:lpstr>عرض تقديمي في PowerPoint</vt:lpstr>
      <vt:lpstr>عرض تقديمي في PowerPoint</vt:lpstr>
      <vt:lpstr>المفردات الجديدة </vt:lpstr>
      <vt:lpstr>أستوعب وأفهم</vt:lpstr>
      <vt:lpstr>اللغة والتراكيب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24</cp:revision>
  <dcterms:created xsi:type="dcterms:W3CDTF">2020-05-02T02:36:07Z</dcterms:created>
  <dcterms:modified xsi:type="dcterms:W3CDTF">2020-06-06T20:58:37Z</dcterms:modified>
</cp:coreProperties>
</file>