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الصف: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التطابق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-666750" y="1333501"/>
            <a:ext cx="9010650" cy="3295649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6591300" y="304801"/>
            <a:ext cx="2095500" cy="10287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rmAutofit lnSpcReduction="10000"/>
          </a:bodyPr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انظر إلى الصورة</a:t>
            </a:r>
            <a:endParaRPr lang="ar-SA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amal\Desktop\تصوير الدروس\- حساب- التطابق -3\Screenshot_٢٠٢٠-٠٥-٠٦-١٠-٢٨-٤٣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90" y="2400300"/>
            <a:ext cx="4023360" cy="25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-666750" y="1333501"/>
            <a:ext cx="9010650" cy="3295649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6591300" y="304801"/>
            <a:ext cx="2095500" cy="10287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rmAutofit lnSpcReduction="10000"/>
          </a:bodyPr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انظر إلى الصورة</a:t>
            </a:r>
            <a:endParaRPr lang="ar-SA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amal\Desktop\تصوير الدروس\- حساب- التطابق -3\Screenshot_٢٠٢٠-٠٥-٠٦-١٠-٢٨-٤٣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90" y="2400300"/>
            <a:ext cx="4023360" cy="25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amal\Desktop\تصوير الدروس\- حساب- التطابق -3\Screenshot_٢٠٢٠-٠٥-٠٦-١٠-٢٩-٠٢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75" y="2509617"/>
            <a:ext cx="3851575" cy="23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لون الشكلين المتطابقين</a:t>
            </a:r>
            <a:endParaRPr lang="en-US" dirty="0"/>
          </a:p>
        </p:txBody>
      </p:sp>
      <p:pic>
        <p:nvPicPr>
          <p:cNvPr id="5" name="Picture 2" descr="C:\Users\jamal\Desktop\تصوير الدروس\- حساب- التطابق -3\Screenshot_٢٠٢٠-٠٥-٠٦-١٠-٢٩-٢٧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417638"/>
            <a:ext cx="7715250" cy="312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6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r>
              <a:rPr lang="ar-SA" sz="80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شكراً لكم</a:t>
            </a:r>
            <a:endParaRPr lang="ar-SA" sz="8000" b="1" dirty="0">
              <a:solidFill>
                <a:srgbClr val="00B05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Picture 2" descr="C:\Users\jamal\Desktop\تصوير الدروس\2- الأشكال الهندسية\Screenshot_٢٠٢٠-٠٥-٠٣-١٤-١٩-٣١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44" y="1600201"/>
            <a:ext cx="4724806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5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822960" y="1600201"/>
            <a:ext cx="6309360" cy="2910840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r">
              <a:buNone/>
            </a:pPr>
            <a:r>
              <a:rPr lang="ar-SA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 أن يشرح التلميذ معنى التطابق</a:t>
            </a:r>
            <a:r>
              <a:rPr lang="ar-SA" sz="32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marL="0" indent="0" algn="r">
              <a:buNone/>
            </a:pPr>
            <a:r>
              <a:rPr lang="ar-SA" sz="32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 أن يميز التلميذ الأشكال المتطابقة</a:t>
            </a:r>
          </a:p>
          <a:p>
            <a:pPr marL="0" indent="0" algn="r">
              <a:buNone/>
            </a:pPr>
            <a:r>
              <a:rPr lang="ar-SA" sz="32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 أن يرسم التلميذ أشكالا متطابقة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عنوان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5F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مخرجات التعلم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mal\Desktop\تصوير الدروس\- حساب- التطابق -3\Screenshot_٢٠٢٠-٠٥-٠٦-١٠-٢٧-٤٤-1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4" y="1790328"/>
            <a:ext cx="3019425" cy="45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838200" y="672584"/>
            <a:ext cx="4895850" cy="11430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سم الأشكل الهندسية التالية</a:t>
            </a:r>
            <a:endParaRPr lang="ar-SA" sz="3200" dirty="0"/>
          </a:p>
        </p:txBody>
      </p:sp>
      <p:sp>
        <p:nvSpPr>
          <p:cNvPr id="7" name="مستطيل 6"/>
          <p:cNvSpPr/>
          <p:nvPr/>
        </p:nvSpPr>
        <p:spPr>
          <a:xfrm>
            <a:off x="5953125" y="672584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Sakkal Majalla" pitchFamily="2" charset="-78"/>
                <a:cs typeface="Sakkal Majalla" pitchFamily="2" charset="-78"/>
              </a:rPr>
              <a:t>دعونا نتذكر الدرس السابق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jamal\Desktop\تصوير الدروس\- حساب- التطابق -3\Screenshot_٢٠٢٠-٠٥-٠٦-١٠-٢٨-٢٦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17538"/>
            <a:ext cx="3238500" cy="36957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jamal\Desktop\تصوير الدروس\- حساب- التطابق -3\Screenshot_٢٠٢٠-٠٥-٠٦-١٠-٢٨-٢٦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17538"/>
            <a:ext cx="3238500" cy="369570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5" name="شكل بيضاوي 4"/>
          <p:cNvSpPr/>
          <p:nvPr/>
        </p:nvSpPr>
        <p:spPr>
          <a:xfrm>
            <a:off x="3238500" y="4313238"/>
            <a:ext cx="3093720" cy="111252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شكلان مختلفان</a:t>
            </a:r>
            <a:endParaRPr lang="ar-SA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87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jamal\Desktop\تصوير الدروس\- حساب- التطابق -3\Screenshot_٢٠٢٠-٠٥-٠٦-١٠-٢٨-٢٦-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558006"/>
            <a:ext cx="364807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jamal\Desktop\تصوير الدروس\- حساب- التطابق -3\Screenshot_٢٠٢٠-٠٥-٠٦-١٠-٢٨-٢٦-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558006"/>
            <a:ext cx="364807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2786855" y="3970020"/>
            <a:ext cx="3562033" cy="112776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الشكل نفسه والقياس مختلف</a:t>
            </a:r>
            <a:endParaRPr lang="ar-SA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5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jamal\Desktop\تصوير الدروس\- حساب- التطابق -3\Screenshot_٢٠٢٠-٠٥-٠٦-١٠-٢٨-٢٦-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417638"/>
            <a:ext cx="5364162" cy="26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jamal\Desktop\تصوير الدروس\- حساب- التطابق -3\Screenshot_٢٠٢٠-٠٥-٠٦-١٠-٢٨-٢٦-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417638"/>
            <a:ext cx="5364162" cy="26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شكل بيضاوي 6"/>
          <p:cNvSpPr/>
          <p:nvPr/>
        </p:nvSpPr>
        <p:spPr>
          <a:xfrm>
            <a:off x="3025140" y="4099719"/>
            <a:ext cx="3459480" cy="1015048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الشكل نفسه والقياس نفسه</a:t>
            </a:r>
            <a:endParaRPr lang="ar-SA" sz="32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61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53</TotalTime>
  <Words>52</Words>
  <Application>Microsoft Office PowerPoint</Application>
  <PresentationFormat>عرض على الشاشة (3:4)‏</PresentationFormat>
  <Paragraphs>14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school</vt:lpstr>
      <vt:lpstr>الصف: الأول المادة: حساب الدرس: التطابق</vt:lpstr>
      <vt:lpstr>مخرجات التعلم</vt:lpstr>
      <vt:lpstr>سم الأشكل الهندسية التالية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لون الشكلين المتطابقين</vt:lpstr>
      <vt:lpstr>شكراً لكم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7</cp:revision>
  <dcterms:created xsi:type="dcterms:W3CDTF">2020-05-02T02:36:07Z</dcterms:created>
  <dcterms:modified xsi:type="dcterms:W3CDTF">2020-05-11T16:08:48Z</dcterms:modified>
</cp:coreProperties>
</file>