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6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pPr rtl="1"/>
            <a:r>
              <a:rPr lang="ar-SY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جهرية</a:t>
            </a:r>
            <a:b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Y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مشروعٌ تعاونيٌ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73" y="4142616"/>
            <a:ext cx="3967089" cy="2567673"/>
          </a:xfrm>
        </p:spPr>
        <p:txBody>
          <a:bodyPr>
            <a:normAutofit/>
          </a:bodyPr>
          <a:lstStyle/>
          <a:p>
            <a:pPr algn="r" rtl="1"/>
            <a:r>
              <a:rPr lang="ar-SY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 تبدو القرية في الصورة الأولى ؟</a:t>
            </a:r>
            <a:br>
              <a:rPr lang="ar-SY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SY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Y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يفعل أهل القرية في الصورة الثانية ؟</a:t>
            </a:r>
            <a:br>
              <a:rPr lang="ar-SY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SY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Y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لماذا أخضرت الحقول وعادت الحياة إليها في الصورة الثالثة؟</a:t>
            </a:r>
            <a:br>
              <a:rPr lang="ar-SY" sz="1800" b="1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1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91CA2BB8-C60F-42FB-B4BC-F8DF639F5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199" y="253218"/>
            <a:ext cx="8110026" cy="3889399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84689D-86A0-42B4-ACD3-F179A96DD88B}"/>
              </a:ext>
            </a:extLst>
          </p:cNvPr>
          <p:cNvSpPr txBox="1">
            <a:spLocks/>
          </p:cNvSpPr>
          <p:nvPr/>
        </p:nvSpPr>
        <p:spPr>
          <a:xfrm>
            <a:off x="457199" y="1223890"/>
            <a:ext cx="6351563" cy="4902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en-US" sz="20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0100"/>
          </a:xfrm>
        </p:spPr>
        <p:txBody>
          <a:bodyPr>
            <a:normAutofit/>
          </a:bodyPr>
          <a:lstStyle/>
          <a:p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C4CD8EF1-A314-4DBC-816B-D9362FB35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9468" y="464234"/>
            <a:ext cx="4175903" cy="5795889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84689D-86A0-42B4-ACD3-F179A96DD88B}"/>
              </a:ext>
            </a:extLst>
          </p:cNvPr>
          <p:cNvSpPr txBox="1">
            <a:spLocks/>
          </p:cNvSpPr>
          <p:nvPr/>
        </p:nvSpPr>
        <p:spPr>
          <a:xfrm>
            <a:off x="457199" y="1223890"/>
            <a:ext cx="6351563" cy="4902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en-US" sz="20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4322696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348"/>
            <a:ext cx="8229600" cy="703067"/>
          </a:xfrm>
        </p:spPr>
        <p:txBody>
          <a:bodyPr>
            <a:normAutofit/>
          </a:bodyPr>
          <a:lstStyle/>
          <a:p>
            <a:r>
              <a:rPr lang="ar-SY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المفردات الجديدة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8634"/>
            <a:ext cx="8095957" cy="474752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الفينانُ :        </a:t>
            </a:r>
            <a:r>
              <a:rPr lang="ar-SY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الشجر  </a:t>
            </a:r>
            <a:r>
              <a:rPr lang="ar-SY" sz="28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الممتدد</a:t>
            </a:r>
            <a:endParaRPr lang="ar-SY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نضبَ :           </a:t>
            </a:r>
            <a:r>
              <a:rPr lang="ar-SY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جف</a:t>
            </a:r>
          </a:p>
          <a:p>
            <a:pPr marL="0" indent="0" algn="r" rtl="1">
              <a:buNone/>
            </a:pPr>
            <a:r>
              <a:rPr lang="ar-SY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قَدَرْ :               </a:t>
            </a:r>
            <a:r>
              <a:rPr lang="ar-SY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يحتاجه الزرع</a:t>
            </a:r>
          </a:p>
          <a:p>
            <a:pPr marL="0" indent="0" algn="r" rtl="1">
              <a:buNone/>
            </a:pPr>
            <a:r>
              <a:rPr lang="ar-SY" sz="2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أينعت :          </a:t>
            </a:r>
            <a:r>
              <a:rPr lang="ar-SY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حانَ قطافها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842"/>
            <a:ext cx="8229600" cy="351692"/>
          </a:xfrm>
        </p:spPr>
        <p:txBody>
          <a:bodyPr>
            <a:normAutofit fontScale="90000"/>
          </a:bodyPr>
          <a:lstStyle/>
          <a:p>
            <a:pPr rtl="1"/>
            <a:r>
              <a:rPr lang="ar-SY" sz="32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أستوعب وأفهم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332" y="841535"/>
            <a:ext cx="6005293" cy="528463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أسمي المشروع التعاوني الذي تحدث عنه النص ؟</a:t>
            </a:r>
          </a:p>
          <a:p>
            <a:pPr marL="0" indent="0" algn="r">
              <a:buNone/>
            </a:pPr>
            <a:r>
              <a:rPr lang="ar-SY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 التعاوني الذي تحدث عنه النص هو : </a:t>
            </a: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السد</a:t>
            </a:r>
          </a:p>
          <a:p>
            <a:pPr marL="0" indent="0" algn="r">
              <a:buNone/>
            </a:pPr>
            <a:r>
              <a:rPr lang="ar-SY" sz="2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أذكر من الأبيات كيف تبدل حال القرية ؟</a:t>
            </a:r>
          </a:p>
          <a:p>
            <a:pPr marL="0" indent="0" algn="r">
              <a:buNone/>
            </a:pPr>
            <a:r>
              <a:rPr lang="ar-SY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نقيم سداً فيه نحفظ المطر          وفيه نروي زرعنا على قدر</a:t>
            </a:r>
            <a:endParaRPr lang="en-US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عنصر 5">
            <a:extLst>
              <a:ext uri="{FF2B5EF4-FFF2-40B4-BE49-F238E27FC236}">
                <a16:creationId xmlns:a16="http://schemas.microsoft.com/office/drawing/2014/main" id="{3DEC12DD-E3E3-4ABF-848F-324EA1030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276663"/>
              </p:ext>
            </p:extLst>
          </p:nvPr>
        </p:nvGraphicFramePr>
        <p:xfrm>
          <a:off x="276225" y="276225"/>
          <a:ext cx="66294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4" imgW="6629729" imgH="309733" progId="Word.Document.12">
                  <p:embed/>
                </p:oleObj>
              </mc:Choice>
              <mc:Fallback>
                <p:oleObj name="Document" r:id="rId4" imgW="6629729" imgH="3097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225" y="276225"/>
                        <a:ext cx="6629400" cy="30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478301"/>
            <a:ext cx="5514535" cy="567599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SY" sz="2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الأسباب التي جعلت أهل القرية يتفقون على اتخاذ هذا الحل:</a:t>
            </a:r>
          </a:p>
          <a:p>
            <a:pPr marL="0" indent="0" algn="r" rtl="1">
              <a:buNone/>
            </a:pPr>
            <a:r>
              <a:rPr lang="ar-SY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لكي يدوم الماء , و يسقوا الأرض متى يشاءون</a:t>
            </a:r>
          </a:p>
          <a:p>
            <a:pPr marL="0" indent="0" algn="r" rtl="1">
              <a:buNone/>
            </a:pPr>
            <a:r>
              <a:rPr lang="ar-SY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 سهل الشيوخ الأمر للشبان ؟</a:t>
            </a:r>
          </a:p>
          <a:p>
            <a:pPr marL="0" indent="0" algn="r" rtl="1">
              <a:buNone/>
            </a:pPr>
            <a:r>
              <a:rPr lang="ar-SY" sz="24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بإقامة السد لحفظ ماء المطر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66"/>
            <a:ext cx="8229600" cy="424597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3557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50166"/>
            <a:ext cx="8095957" cy="567599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أرتب الكلمات الآتية بحسب تسلسل  الحروف الهجائية :</a:t>
            </a:r>
          </a:p>
          <a:p>
            <a:pPr marL="0" indent="0" algn="r" rtl="1">
              <a:buNone/>
            </a:pPr>
            <a:r>
              <a:rPr lang="ar-SY" sz="28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حفظ          غاب         زرع          نهض           أقام</a:t>
            </a:r>
          </a:p>
          <a:p>
            <a:pPr marL="0" indent="0" algn="r" rtl="1">
              <a:buNone/>
            </a:pPr>
            <a:endParaRPr lang="ar-SY" sz="2800" b="1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أقام            حفظ       زرع          غاب            نهض</a:t>
            </a:r>
          </a:p>
          <a:p>
            <a:pPr marL="0" indent="0" algn="r" rtl="1">
              <a:buNone/>
            </a:pPr>
            <a:endParaRPr lang="ar-SY" sz="28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اغنية الحروف - arabic letters _ قناة مرح - marah t(360P)(0)(0)">
            <a:hlinkClick r:id="" action="ppaction://media"/>
            <a:extLst>
              <a:ext uri="{FF2B5EF4-FFF2-40B4-BE49-F238E27FC236}">
                <a16:creationId xmlns:a16="http://schemas.microsoft.com/office/drawing/2014/main" id="{4AD57C92-146B-4FC8-86EE-D62A1B6E20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68283" y="2823772"/>
            <a:ext cx="37795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086" y="478301"/>
            <a:ext cx="4515729" cy="567599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أضع عنواناً آخر للنص:</a:t>
            </a:r>
          </a:p>
          <a:p>
            <a:pPr marL="0" indent="0" algn="r" rtl="1">
              <a:buNone/>
            </a:pPr>
            <a:r>
              <a:rPr lang="ar-SY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 الجماعي</a:t>
            </a:r>
          </a:p>
          <a:p>
            <a:pPr marL="0" indent="0" algn="r" rtl="1">
              <a:buNone/>
            </a:pPr>
            <a:endParaRPr lang="ar-SY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أبين كيف أتعلم من اجتماع الشبان والشيوخ في المشروع:</a:t>
            </a:r>
          </a:p>
          <a:p>
            <a:pPr marL="0" indent="0" algn="r" rtl="1">
              <a:buNone/>
            </a:pPr>
            <a:r>
              <a:rPr lang="ar-SY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يملك الشيوخ الأفكار والحكمة النيرة ولدى الشبان المقدرة والسرعة بالعمل مما يساعد على نجاح المشروع</a:t>
            </a:r>
          </a:p>
          <a:p>
            <a:pPr marL="0" indent="0" algn="r" rtl="1">
              <a:buNone/>
            </a:pP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66"/>
            <a:ext cx="8229600" cy="424597"/>
          </a:xfrm>
        </p:spPr>
        <p:txBody>
          <a:bodyPr>
            <a:normAutofit fontScale="90000"/>
          </a:bodyPr>
          <a:lstStyle/>
          <a:p>
            <a:pPr algn="r"/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225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157</TotalTime>
  <Words>175</Words>
  <Application>Microsoft Office PowerPoint</Application>
  <PresentationFormat>عرض على الشاشة (4:3)</PresentationFormat>
  <Paragraphs>26</Paragraphs>
  <Slides>8</Slides>
  <Notes>0</Notes>
  <HiddenSlides>0</HiddenSlides>
  <MMClips>1</MMClips>
  <ScaleCrop>false</ScaleCrop>
  <HeadingPairs>
    <vt:vector size="8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Sakkal Majalla</vt:lpstr>
      <vt:lpstr>school</vt:lpstr>
      <vt:lpstr>Document</vt:lpstr>
      <vt:lpstr>قراءة جهرية مشروعٌ تعاونيٌ</vt:lpstr>
      <vt:lpstr>كيف تبدو القرية في الصورة الأولى ؟  ماذا يفعل أهل القرية في الصورة الثانية ؟  لماذا أخضرت الحقول وعادت الحياة إليها في الصورة الثالثة؟ </vt:lpstr>
      <vt:lpstr>عرض تقديمي في PowerPoint</vt:lpstr>
      <vt:lpstr>المفردات الجديدة</vt:lpstr>
      <vt:lpstr>أستوعب وأفهم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أحمد</cp:lastModifiedBy>
  <cp:revision>25</cp:revision>
  <dcterms:created xsi:type="dcterms:W3CDTF">2020-05-02T02:36:07Z</dcterms:created>
  <dcterms:modified xsi:type="dcterms:W3CDTF">2020-06-07T15:07:13Z</dcterms:modified>
</cp:coreProperties>
</file>