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/>
              <a:t>تمييزُ العددِ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الأهدافُ التَّعليميَّةُ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80731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التلِّميذ يتوقعُ منك َ في نهايةِ النَّموذجِ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أنْ تكونَ </a:t>
            </a:r>
            <a:r>
              <a:rPr lang="ar-SY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قادراًعلى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ct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1-تذكيروتأنيث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العددين (1-2) وفق المعدود.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2-تمييز مخالفة الأعداد من (3-9) </a:t>
            </a:r>
            <a:r>
              <a:rPr lang="ar-SY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للمعدودفي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التّذكير والتّأنيثِ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</a:t>
            </a:r>
            <a:r>
              <a:rPr lang="ar-SY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9437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*</a:t>
            </a:r>
            <a:r>
              <a:rPr lang="ar-SA" dirty="0" smtClean="0"/>
              <a:t>أقرأ منتبهاً </a:t>
            </a:r>
            <a:r>
              <a:rPr lang="ar-SA" dirty="0" smtClean="0"/>
              <a:t>للأعداد في الجمل التالية: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-وضعتُ في سلَّةِ المهملاتِ </a:t>
            </a:r>
            <a:r>
              <a:rPr lang="ar-SA" dirty="0" smtClean="0">
                <a:solidFill>
                  <a:srgbClr val="FF0000"/>
                </a:solidFill>
              </a:rPr>
              <a:t>ثلاثَ</a:t>
            </a:r>
            <a:r>
              <a:rPr lang="ar-SA" dirty="0" smtClean="0"/>
              <a:t> ورقاتٍ .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-شاهدتُ </a:t>
            </a:r>
            <a:r>
              <a:rPr lang="ar-SA" dirty="0" smtClean="0">
                <a:solidFill>
                  <a:srgbClr val="FF0000"/>
                </a:solidFill>
              </a:rPr>
              <a:t>اثنينِ</a:t>
            </a:r>
            <a:r>
              <a:rPr lang="ar-SA" dirty="0" smtClean="0"/>
              <a:t> من برامجِ الأطفالِ .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-بنتِ العصافيرُ </a:t>
            </a:r>
            <a:r>
              <a:rPr lang="ar-SA" dirty="0" smtClean="0">
                <a:solidFill>
                  <a:srgbClr val="FF0000"/>
                </a:solidFill>
              </a:rPr>
              <a:t>أربعةَ</a:t>
            </a:r>
            <a:r>
              <a:rPr lang="ar-SA" dirty="0" smtClean="0"/>
              <a:t> أعشاشٍ فوقَ الشَّجرةِ .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أتعلَّمُ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76516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   الأعدادُ(1-2 ) </a:t>
            </a:r>
            <a:r>
              <a:rPr lang="ar-SA" dirty="0" smtClean="0">
                <a:solidFill>
                  <a:srgbClr val="FF0000"/>
                </a:solidFill>
              </a:rPr>
              <a:t>يوافقان</a:t>
            </a:r>
            <a:r>
              <a:rPr lang="ar-SA" dirty="0" smtClean="0"/>
              <a:t> المعدودَ بالتذّكيرِ والتَّأنيثِ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مثال :(</a:t>
            </a:r>
            <a:r>
              <a:rPr lang="ar-SA" dirty="0" smtClean="0">
                <a:solidFill>
                  <a:srgbClr val="C00000"/>
                </a:solidFill>
              </a:rPr>
              <a:t>رجلٌ واحدٌ </a:t>
            </a:r>
            <a:r>
              <a:rPr lang="ar-SA" dirty="0" smtClean="0"/>
              <a:t>)_ (</a:t>
            </a:r>
            <a:r>
              <a:rPr lang="ar-SA" dirty="0" smtClean="0">
                <a:solidFill>
                  <a:srgbClr val="C00000"/>
                </a:solidFill>
              </a:rPr>
              <a:t>شجرتان اثنتانِ</a:t>
            </a:r>
            <a:r>
              <a:rPr lang="ar-SA" dirty="0" smtClean="0"/>
              <a:t>)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الأعداد من(3- 9 ) </a:t>
            </a:r>
            <a:r>
              <a:rPr lang="ar-SA" dirty="0" smtClean="0">
                <a:solidFill>
                  <a:srgbClr val="00B0F0"/>
                </a:solidFill>
              </a:rPr>
              <a:t>تخالف</a:t>
            </a:r>
            <a:r>
              <a:rPr lang="ar-SA" dirty="0" smtClean="0"/>
              <a:t>ُ المعدودَ في التّذكيرِ والتأنيثِ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مثال :( </a:t>
            </a:r>
            <a:r>
              <a:rPr lang="ar-SA" dirty="0" smtClean="0">
                <a:solidFill>
                  <a:srgbClr val="00B0F0"/>
                </a:solidFill>
              </a:rPr>
              <a:t>ثلاثُ ورقاتٍ</a:t>
            </a:r>
            <a:r>
              <a:rPr lang="ar-SA" dirty="0" smtClean="0"/>
              <a:t>) (</a:t>
            </a:r>
            <a:r>
              <a:rPr lang="ar-SA" dirty="0" smtClean="0">
                <a:solidFill>
                  <a:srgbClr val="00B0F0"/>
                </a:solidFill>
              </a:rPr>
              <a:t>أربعةُ أقلامٍ </a:t>
            </a:r>
            <a:r>
              <a:rPr lang="ar-SA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إغلاقُ</a:t>
            </a:r>
            <a:r>
              <a:rPr lang="ar-SA" dirty="0" smtClean="0">
                <a:solidFill>
                  <a:srgbClr val="FF0000"/>
                </a:solidFill>
              </a:rPr>
              <a:t> الدَّرسَ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 smtClean="0"/>
              <a:t> </a:t>
            </a:r>
            <a:r>
              <a:rPr lang="ar-SA" dirty="0" smtClean="0">
                <a:solidFill>
                  <a:srgbClr val="C00000"/>
                </a:solidFill>
              </a:rPr>
              <a:t>- يقومُ التِّلميذُ بالتدرُّبِ على نصِّ </a:t>
            </a:r>
            <a:r>
              <a:rPr lang="ar-SA" smtClean="0">
                <a:solidFill>
                  <a:srgbClr val="C00000"/>
                </a:solidFill>
              </a:rPr>
              <a:t>الاملاء </a:t>
            </a:r>
            <a:r>
              <a:rPr lang="ar-SA" smtClean="0">
                <a:solidFill>
                  <a:srgbClr val="C00000"/>
                </a:solidFill>
              </a:rPr>
              <a:t>لأكثرِ من </a:t>
            </a:r>
            <a:r>
              <a:rPr lang="ar-SA" dirty="0" smtClean="0">
                <a:solidFill>
                  <a:srgbClr val="C00000"/>
                </a:solidFill>
              </a:rPr>
              <a:t>مرَّة.</a:t>
            </a:r>
          </a:p>
          <a:p>
            <a:pPr algn="r"/>
            <a:r>
              <a:rPr lang="ar-SA" dirty="0">
                <a:solidFill>
                  <a:srgbClr val="C00000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-نركِّزُ على التَّنوينِ بأنواعهِ.</a:t>
            </a:r>
          </a:p>
          <a:p>
            <a:pPr algn="r"/>
            <a:r>
              <a:rPr lang="ar-SA" dirty="0">
                <a:solidFill>
                  <a:srgbClr val="C00000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-بالاستعانة بأحدِ والديك سنرى الان قدرتكَ الاملائيَّة وخطُك</a:t>
            </a:r>
          </a:p>
          <a:p>
            <a:pPr algn="r"/>
            <a:r>
              <a:rPr lang="ar-SA" dirty="0">
                <a:solidFill>
                  <a:srgbClr val="C00000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                 الجميل.</a:t>
            </a:r>
          </a:p>
          <a:p>
            <a:pPr algn="r"/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                       دمتم برعايةِ الله وحفظه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356</TotalTime>
  <Words>150</Words>
  <Application>Microsoft Office PowerPoint</Application>
  <PresentationFormat>عرض على الشاشة (3:4)‏</PresentationFormat>
  <Paragraphs>23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تمييزُ العددِ</vt:lpstr>
      <vt:lpstr>الأهدافُ التَّعليميَّةُ</vt:lpstr>
      <vt:lpstr>تدريب </vt:lpstr>
      <vt:lpstr>أتعلَّمُ</vt:lpstr>
      <vt:lpstr>إغلاقُ الدَّرسَ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11</cp:revision>
  <dcterms:created xsi:type="dcterms:W3CDTF">2020-05-02T02:36:07Z</dcterms:created>
  <dcterms:modified xsi:type="dcterms:W3CDTF">2020-05-30T04:10:21Z</dcterms:modified>
</cp:coreProperties>
</file>