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/>
              <a:t>علاماتُ التّرقيمِ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الأهدافُ</a:t>
            </a:r>
            <a:r>
              <a:rPr lang="ar-SA" dirty="0" smtClean="0"/>
              <a:t> التَّعليَّميَّةِ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268663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*</a:t>
            </a:r>
            <a:r>
              <a:rPr lang="ar-SY" dirty="0" smtClean="0"/>
              <a:t>يتوقعُ منكَ عزيزي التِّلميذُ في نهايةِ النَّموذجِ أنْ تكونَ قادراً على: 1- </a:t>
            </a:r>
            <a:r>
              <a:rPr lang="ar-SA" dirty="0" smtClean="0"/>
              <a:t>توظيفُ علامات التَّرقيمِ( ؟-! -:)</a:t>
            </a:r>
            <a:r>
              <a:rPr lang="ar-SA" dirty="0"/>
              <a:t>.</a:t>
            </a:r>
            <a:endParaRPr lang="ar-SA" dirty="0" smtClean="0"/>
          </a:p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      2- صوغ جمل بأسلوبِ التعجبِ. </a:t>
            </a:r>
            <a:endParaRPr lang="ar-SA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       3-صوغ جملة بأسلوبِ الاستفهامِ.</a:t>
            </a:r>
            <a:r>
              <a:rPr lang="en-US" dirty="0" smtClean="0"/>
              <a:t>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أتعلَّمُ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  قال ماهرٌ</a:t>
            </a:r>
            <a:r>
              <a:rPr lang="ar-SA" dirty="0" smtClean="0">
                <a:solidFill>
                  <a:srgbClr val="FF0000"/>
                </a:solidFill>
              </a:rPr>
              <a:t>:</a:t>
            </a:r>
            <a:r>
              <a:rPr lang="ar-SA" dirty="0" smtClean="0"/>
              <a:t> ما أجملَ </a:t>
            </a:r>
            <a:r>
              <a:rPr lang="ar-SA" dirty="0" smtClean="0"/>
              <a:t>الربيعَ </a:t>
            </a:r>
            <a:r>
              <a:rPr lang="ar-SA" dirty="0" smtClean="0">
                <a:solidFill>
                  <a:srgbClr val="FF0000"/>
                </a:solidFill>
              </a:rPr>
              <a:t>!</a:t>
            </a:r>
          </a:p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  سأل ماهرٌ</a:t>
            </a:r>
            <a:r>
              <a:rPr lang="ar-SA" dirty="0" smtClean="0">
                <a:solidFill>
                  <a:srgbClr val="FF0000"/>
                </a:solidFill>
              </a:rPr>
              <a:t>:</a:t>
            </a:r>
            <a:r>
              <a:rPr lang="ar-SA" dirty="0" smtClean="0"/>
              <a:t> هلْ تحبونَ فصلَ الرَّبيعِ</a:t>
            </a:r>
            <a:r>
              <a:rPr lang="ar-SA" dirty="0" smtClean="0">
                <a:solidFill>
                  <a:srgbClr val="FF0000"/>
                </a:solidFill>
              </a:rPr>
              <a:t>؟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أتذكَّرُ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7574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>
                <a:solidFill>
                  <a:srgbClr val="FF0000"/>
                </a:solidFill>
              </a:rPr>
              <a:t> </a:t>
            </a:r>
            <a:r>
              <a:rPr lang="ar-SA" dirty="0" smtClean="0">
                <a:solidFill>
                  <a:srgbClr val="FF0000"/>
                </a:solidFill>
              </a:rPr>
              <a:t>*ما أجملَ </a:t>
            </a:r>
            <a:r>
              <a:rPr lang="ar-SA" dirty="0" smtClean="0"/>
              <a:t>الرَّبيعَ</a:t>
            </a:r>
            <a:r>
              <a:rPr lang="ar-SA" dirty="0" smtClean="0">
                <a:solidFill>
                  <a:srgbClr val="FF0000"/>
                </a:solidFill>
              </a:rPr>
              <a:t>  !       </a:t>
            </a:r>
            <a:r>
              <a:rPr lang="ar-SA" dirty="0" smtClean="0">
                <a:solidFill>
                  <a:srgbClr val="0070C0"/>
                </a:solidFill>
              </a:rPr>
              <a:t>*هلْ </a:t>
            </a:r>
            <a:r>
              <a:rPr lang="ar-SA" dirty="0" smtClean="0"/>
              <a:t>تحبُ المدرسة </a:t>
            </a:r>
            <a:r>
              <a:rPr lang="ar-SA" dirty="0" smtClean="0">
                <a:solidFill>
                  <a:srgbClr val="0070C0"/>
                </a:solidFill>
              </a:rPr>
              <a:t>؟   </a:t>
            </a:r>
            <a:endParaRPr lang="ar-SA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ar-SA" dirty="0" smtClean="0">
                <a:solidFill>
                  <a:srgbClr val="0070C0"/>
                </a:solidFill>
              </a:rPr>
              <a:t>( : ) نقطتان توضعان بعد القولِ                                                                      ( ؟ ) توضعُ في نهايةِ الجملة التي فيها سؤالٌ أو استفسارٌ .</a:t>
            </a:r>
          </a:p>
          <a:p>
            <a:pPr marL="0" indent="0" algn="r">
              <a:buNone/>
            </a:pPr>
            <a:r>
              <a:rPr lang="ar-SA" dirty="0" smtClean="0">
                <a:solidFill>
                  <a:srgbClr val="0070C0"/>
                </a:solidFill>
              </a:rPr>
              <a:t>  </a:t>
            </a:r>
            <a:r>
              <a:rPr lang="ar-SA" dirty="0" smtClean="0">
                <a:solidFill>
                  <a:srgbClr val="FF0000"/>
                </a:solidFill>
              </a:rPr>
              <a:t>( ! ) : توضعُ في نهاية الجملةِ التي فيها تعجّبٌ.</a:t>
            </a:r>
            <a:r>
              <a:rPr lang="ar-SA" dirty="0" smtClean="0">
                <a:solidFill>
                  <a:srgbClr val="0070C0"/>
                </a:solidFill>
              </a:rPr>
              <a:t> </a:t>
            </a:r>
            <a:endParaRPr lang="ar-SA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SA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توجيهٌ</a:t>
            </a:r>
            <a:r>
              <a:rPr lang="ar-SA" dirty="0" smtClean="0"/>
              <a:t> للأهلِ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33700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 smtClean="0">
                <a:solidFill>
                  <a:srgbClr val="FF0000"/>
                </a:solidFill>
              </a:rPr>
              <a:t> *يقومُ التِّلميذُ بالتَّدرُّبِ على نص الاملاء لأكثرَ من مرَّةٍ.</a:t>
            </a:r>
          </a:p>
          <a:p>
            <a:pPr marL="0" indent="0" algn="r">
              <a:buNone/>
            </a:pPr>
            <a:r>
              <a:rPr lang="ar-SA" dirty="0">
                <a:solidFill>
                  <a:srgbClr val="FF0000"/>
                </a:solidFill>
              </a:rPr>
              <a:t> </a:t>
            </a:r>
            <a:r>
              <a:rPr lang="ar-SA" dirty="0" smtClean="0">
                <a:solidFill>
                  <a:srgbClr val="FF0000"/>
                </a:solidFill>
              </a:rPr>
              <a:t>*نركِّزُ على (التاءِ المربوطةِ والتَّاءِ المبسوطةِ)</a:t>
            </a:r>
          </a:p>
          <a:p>
            <a:pPr marL="0" indent="0" algn="r">
              <a:buNone/>
            </a:pPr>
            <a:r>
              <a:rPr lang="ar-SA" dirty="0">
                <a:solidFill>
                  <a:srgbClr val="FF0000"/>
                </a:solidFill>
              </a:rPr>
              <a:t> </a:t>
            </a:r>
            <a:r>
              <a:rPr lang="ar-SA" dirty="0" smtClean="0">
                <a:solidFill>
                  <a:srgbClr val="FF0000"/>
                </a:solidFill>
              </a:rPr>
              <a:t>*نقف عند أغلاط التلاميذِ ونطلبُ إعادة كتابتها.</a:t>
            </a:r>
            <a:endParaRPr lang="ar-SA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SA" dirty="0" smtClean="0">
                <a:solidFill>
                  <a:srgbClr val="FF0000"/>
                </a:solidFill>
              </a:rPr>
              <a:t>                 دمتم برعايةِ اللهِ حفظهِ</a:t>
            </a:r>
          </a:p>
          <a:p>
            <a:pPr marL="0" indent="0" algn="r">
              <a:buNone/>
            </a:pPr>
            <a:r>
              <a:rPr lang="ar-SA" dirty="0">
                <a:solidFill>
                  <a:srgbClr val="FF0000"/>
                </a:solidFill>
              </a:rPr>
              <a:t> </a:t>
            </a:r>
            <a:r>
              <a:rPr lang="ar-SA" dirty="0" smtClean="0">
                <a:solidFill>
                  <a:srgbClr val="FF0000"/>
                </a:solidFill>
              </a:rPr>
              <a:t>                 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6340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184</TotalTime>
  <Words>140</Words>
  <Application>Microsoft Office PowerPoint</Application>
  <PresentationFormat>عرض على الشاشة (3:4)‏</PresentationFormat>
  <Paragraphs>18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Sakkal Majalla</vt:lpstr>
      <vt:lpstr>Times New Roman</vt:lpstr>
      <vt:lpstr>school</vt:lpstr>
      <vt:lpstr>علاماتُ التّرقيمِ</vt:lpstr>
      <vt:lpstr>الأهدافُ التَّعليَّميَّةِ</vt:lpstr>
      <vt:lpstr>أتعلَّمُ</vt:lpstr>
      <vt:lpstr>أتذكَّرُ</vt:lpstr>
      <vt:lpstr>توجيهٌ للأهلِ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ALbayan Center</cp:lastModifiedBy>
  <cp:revision>24</cp:revision>
  <dcterms:created xsi:type="dcterms:W3CDTF">2020-05-02T02:36:07Z</dcterms:created>
  <dcterms:modified xsi:type="dcterms:W3CDTF">2020-05-30T04:17:27Z</dcterms:modified>
</cp:coreProperties>
</file>