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3" r:id="rId4"/>
    <p:sldId id="258" r:id="rId5"/>
    <p:sldId id="261" r:id="rId6"/>
    <p:sldId id="262" r:id="rId7"/>
    <p:sldId id="259" r:id="rId8"/>
    <p:sldId id="260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>
            <a:normAutofit/>
          </a:bodyPr>
          <a:lstStyle/>
          <a:p>
            <a:r>
              <a:rPr lang="ar-SA" sz="6600" b="1" dirty="0" smtClean="0">
                <a:solidFill>
                  <a:schemeClr val="accent1"/>
                </a:solidFill>
                <a:latin typeface="AGA Arabesque Desktop" panose="05010101010101010101" pitchFamily="2" charset="2"/>
              </a:rPr>
              <a:t>أَحْلَى بِيْئَة </a:t>
            </a:r>
            <a:endParaRPr lang="en-US" sz="6600" b="1" dirty="0">
              <a:solidFill>
                <a:schemeClr val="accent1"/>
              </a:solidFill>
              <a:latin typeface="AGA Arabesque Desktop" panose="0501010101010101010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800" b="1" dirty="0" smtClean="0">
                <a:solidFill>
                  <a:srgbClr val="FF0000"/>
                </a:solidFill>
              </a:rPr>
              <a:t>الأَهْدافُ التّعْليميَّة</a:t>
            </a:r>
            <a:r>
              <a:rPr lang="ar-SA" sz="4800" b="1" dirty="0" smtClean="0">
                <a:solidFill>
                  <a:srgbClr val="FF0000"/>
                </a:solidFill>
              </a:rPr>
              <a:t>: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ar-DZ" dirty="0" smtClean="0">
                <a:solidFill>
                  <a:schemeClr val="accent1"/>
                </a:solidFill>
              </a:rPr>
              <a:t>ي</a:t>
            </a:r>
            <a:r>
              <a:rPr lang="ar-SA" dirty="0" smtClean="0">
                <a:solidFill>
                  <a:schemeClr val="accent1"/>
                </a:solidFill>
              </a:rPr>
              <a:t>ُ</a:t>
            </a:r>
            <a:r>
              <a:rPr lang="ar-DZ" dirty="0" smtClean="0">
                <a:solidFill>
                  <a:schemeClr val="accent1"/>
                </a:solidFill>
              </a:rPr>
              <a:t>ت</a:t>
            </a:r>
            <a:r>
              <a:rPr lang="ar-SA" dirty="0" smtClean="0">
                <a:solidFill>
                  <a:schemeClr val="accent1"/>
                </a:solidFill>
              </a:rPr>
              <a:t>َ</a:t>
            </a:r>
            <a:r>
              <a:rPr lang="ar-DZ" dirty="0" smtClean="0">
                <a:solidFill>
                  <a:schemeClr val="accent1"/>
                </a:solidFill>
              </a:rPr>
              <a:t>وق</a:t>
            </a:r>
            <a:r>
              <a:rPr lang="ar-SA" dirty="0" smtClean="0">
                <a:solidFill>
                  <a:schemeClr val="accent1"/>
                </a:solidFill>
              </a:rPr>
              <a:t>ُّ</a:t>
            </a:r>
            <a:r>
              <a:rPr lang="ar-DZ" dirty="0" smtClean="0">
                <a:solidFill>
                  <a:schemeClr val="accent1"/>
                </a:solidFill>
              </a:rPr>
              <a:t>ع</a:t>
            </a:r>
            <a:r>
              <a:rPr lang="ar-SA" dirty="0" smtClean="0">
                <a:solidFill>
                  <a:schemeClr val="accent1"/>
                </a:solidFill>
              </a:rPr>
              <a:t>ُ</a:t>
            </a:r>
            <a:r>
              <a:rPr lang="ar-DZ" dirty="0" smtClean="0">
                <a:solidFill>
                  <a:schemeClr val="accent1"/>
                </a:solidFill>
              </a:rPr>
              <a:t> من</a:t>
            </a:r>
            <a:r>
              <a:rPr lang="ar-SA" dirty="0" smtClean="0">
                <a:solidFill>
                  <a:schemeClr val="accent1"/>
                </a:solidFill>
              </a:rPr>
              <a:t>ْ</a:t>
            </a:r>
            <a:r>
              <a:rPr lang="ar-DZ" dirty="0" smtClean="0">
                <a:solidFill>
                  <a:schemeClr val="accent1"/>
                </a:solidFill>
              </a:rPr>
              <a:t>ك</a:t>
            </a:r>
            <a:r>
              <a:rPr lang="ar-SA" dirty="0" smtClean="0">
                <a:solidFill>
                  <a:schemeClr val="accent1"/>
                </a:solidFill>
              </a:rPr>
              <a:t>َ</a:t>
            </a:r>
            <a:r>
              <a:rPr lang="ar-DZ" dirty="0" smtClean="0">
                <a:solidFill>
                  <a:schemeClr val="accent1"/>
                </a:solidFill>
              </a:rPr>
              <a:t> </a:t>
            </a:r>
            <a:r>
              <a:rPr lang="ar-DZ" dirty="0">
                <a:solidFill>
                  <a:schemeClr val="accent1"/>
                </a:solidFill>
              </a:rPr>
              <a:t>عزيزي التلميذ في </a:t>
            </a:r>
            <a:r>
              <a:rPr lang="ar-DZ" dirty="0" smtClean="0">
                <a:solidFill>
                  <a:schemeClr val="accent1"/>
                </a:solidFill>
              </a:rPr>
              <a:t>ن</a:t>
            </a:r>
            <a:r>
              <a:rPr lang="ar-SA" dirty="0" smtClean="0">
                <a:solidFill>
                  <a:schemeClr val="accent1"/>
                </a:solidFill>
              </a:rPr>
              <a:t>ِ</a:t>
            </a:r>
            <a:r>
              <a:rPr lang="ar-DZ" dirty="0" err="1" smtClean="0">
                <a:solidFill>
                  <a:schemeClr val="accent1"/>
                </a:solidFill>
              </a:rPr>
              <a:t>هاي</a:t>
            </a:r>
            <a:r>
              <a:rPr lang="ar-SA" dirty="0" smtClean="0">
                <a:solidFill>
                  <a:schemeClr val="accent1"/>
                </a:solidFill>
              </a:rPr>
              <a:t>َ</a:t>
            </a:r>
            <a:r>
              <a:rPr lang="ar-DZ" dirty="0" smtClean="0">
                <a:solidFill>
                  <a:schemeClr val="accent1"/>
                </a:solidFill>
              </a:rPr>
              <a:t>ة</a:t>
            </a:r>
            <a:r>
              <a:rPr lang="ar-SA" dirty="0" smtClean="0">
                <a:solidFill>
                  <a:schemeClr val="accent1"/>
                </a:solidFill>
              </a:rPr>
              <a:t>ِ</a:t>
            </a:r>
            <a:r>
              <a:rPr lang="ar-DZ" dirty="0" smtClean="0">
                <a:solidFill>
                  <a:schemeClr val="accent1"/>
                </a:solidFill>
              </a:rPr>
              <a:t> </a:t>
            </a:r>
            <a:r>
              <a:rPr lang="ar-DZ" dirty="0">
                <a:solidFill>
                  <a:schemeClr val="accent1"/>
                </a:solidFill>
              </a:rPr>
              <a:t>هذا </a:t>
            </a:r>
            <a:r>
              <a:rPr lang="ar-DZ" dirty="0" smtClean="0">
                <a:solidFill>
                  <a:schemeClr val="accent1"/>
                </a:solidFill>
              </a:rPr>
              <a:t>الد</a:t>
            </a:r>
            <a:r>
              <a:rPr lang="ar-SA" dirty="0" smtClean="0">
                <a:solidFill>
                  <a:schemeClr val="accent1"/>
                </a:solidFill>
              </a:rPr>
              <a:t>َّ</a:t>
            </a:r>
            <a:r>
              <a:rPr lang="ar-DZ" dirty="0" smtClean="0">
                <a:solidFill>
                  <a:schemeClr val="accent1"/>
                </a:solidFill>
              </a:rPr>
              <a:t>رس</a:t>
            </a:r>
            <a:r>
              <a:rPr lang="ar-SA" dirty="0" smtClean="0">
                <a:solidFill>
                  <a:schemeClr val="accent1"/>
                </a:solidFill>
              </a:rPr>
              <a:t>ِ</a:t>
            </a:r>
            <a:r>
              <a:rPr lang="ar-DZ" dirty="0" smtClean="0">
                <a:solidFill>
                  <a:schemeClr val="accent1"/>
                </a:solidFill>
              </a:rPr>
              <a:t> أن</a:t>
            </a:r>
            <a:r>
              <a:rPr lang="ar-SA" dirty="0" smtClean="0">
                <a:solidFill>
                  <a:schemeClr val="accent1"/>
                </a:solidFill>
              </a:rPr>
              <a:t>ْ</a:t>
            </a:r>
            <a:r>
              <a:rPr lang="ar-DZ" dirty="0" smtClean="0">
                <a:solidFill>
                  <a:schemeClr val="accent1"/>
                </a:solidFill>
              </a:rPr>
              <a:t> تكون</a:t>
            </a:r>
            <a:r>
              <a:rPr lang="ar-SA" dirty="0" smtClean="0">
                <a:solidFill>
                  <a:schemeClr val="accent1"/>
                </a:solidFill>
              </a:rPr>
              <a:t>َ</a:t>
            </a:r>
            <a:r>
              <a:rPr lang="ar-DZ" dirty="0" smtClean="0">
                <a:solidFill>
                  <a:schemeClr val="accent1"/>
                </a:solidFill>
              </a:rPr>
              <a:t> قادرا</a:t>
            </a:r>
            <a:r>
              <a:rPr lang="ar-SA" dirty="0" smtClean="0">
                <a:solidFill>
                  <a:schemeClr val="accent1"/>
                </a:solidFill>
              </a:rPr>
              <a:t>ً</a:t>
            </a:r>
            <a:r>
              <a:rPr lang="ar-DZ" dirty="0" smtClean="0">
                <a:solidFill>
                  <a:schemeClr val="accent1"/>
                </a:solidFill>
              </a:rPr>
              <a:t> </a:t>
            </a:r>
            <a:r>
              <a:rPr lang="ar-DZ" dirty="0">
                <a:solidFill>
                  <a:schemeClr val="accent1"/>
                </a:solidFill>
              </a:rPr>
              <a:t>على :</a:t>
            </a:r>
            <a:endParaRPr lang="en-US" dirty="0">
              <a:solidFill>
                <a:schemeClr val="accent1"/>
              </a:solidFill>
            </a:endParaRPr>
          </a:p>
          <a:p>
            <a:pPr algn="r" rtl="1"/>
            <a:r>
              <a:rPr lang="en-US" dirty="0" smtClean="0">
                <a:solidFill>
                  <a:srgbClr val="00B050"/>
                </a:solidFill>
              </a:rPr>
              <a:t>١ </a:t>
            </a:r>
            <a:r>
              <a:rPr lang="ar-DZ" dirty="0" smtClean="0">
                <a:solidFill>
                  <a:srgbClr val="00B050"/>
                </a:solidFill>
              </a:rPr>
              <a:t>- </a:t>
            </a:r>
            <a:r>
              <a:rPr lang="ar-DZ" dirty="0" smtClean="0">
                <a:solidFill>
                  <a:srgbClr val="00B050"/>
                </a:solidFill>
              </a:rPr>
              <a:t>ق</a:t>
            </a:r>
            <a:r>
              <a:rPr lang="ar-SY" dirty="0" smtClean="0">
                <a:solidFill>
                  <a:srgbClr val="00B050"/>
                </a:solidFill>
              </a:rPr>
              <a:t>ِ</a:t>
            </a:r>
            <a:r>
              <a:rPr lang="ar-DZ" dirty="0" err="1" smtClean="0">
                <a:solidFill>
                  <a:srgbClr val="00B050"/>
                </a:solidFill>
              </a:rPr>
              <a:t>راءة</a:t>
            </a:r>
            <a:r>
              <a:rPr lang="ar-SY" dirty="0" smtClean="0">
                <a:solidFill>
                  <a:srgbClr val="00B050"/>
                </a:solidFill>
              </a:rPr>
              <a:t>ِ</a:t>
            </a:r>
            <a:r>
              <a:rPr lang="ar-DZ" dirty="0" smtClean="0">
                <a:solidFill>
                  <a:srgbClr val="00B050"/>
                </a:solidFill>
              </a:rPr>
              <a:t> الن</a:t>
            </a:r>
            <a:r>
              <a:rPr lang="ar-SY" dirty="0" smtClean="0">
                <a:solidFill>
                  <a:srgbClr val="00B050"/>
                </a:solidFill>
              </a:rPr>
              <a:t>َّ</a:t>
            </a:r>
            <a:r>
              <a:rPr lang="ar-DZ" dirty="0" smtClean="0">
                <a:solidFill>
                  <a:srgbClr val="00B050"/>
                </a:solidFill>
              </a:rPr>
              <a:t>ص</a:t>
            </a:r>
            <a:r>
              <a:rPr lang="ar-SY" dirty="0" smtClean="0">
                <a:solidFill>
                  <a:srgbClr val="00B050"/>
                </a:solidFill>
              </a:rPr>
              <a:t>ّ</a:t>
            </a:r>
            <a:r>
              <a:rPr lang="ar-DZ" dirty="0" smtClean="0">
                <a:solidFill>
                  <a:srgbClr val="00B050"/>
                </a:solidFill>
              </a:rPr>
              <a:t> قراءة</a:t>
            </a:r>
            <a:r>
              <a:rPr lang="ar-SY" dirty="0" smtClean="0">
                <a:solidFill>
                  <a:srgbClr val="00B050"/>
                </a:solidFill>
              </a:rPr>
              <a:t>ً</a:t>
            </a:r>
            <a:r>
              <a:rPr lang="ar-DZ" dirty="0" smtClean="0">
                <a:solidFill>
                  <a:srgbClr val="00B050"/>
                </a:solidFill>
              </a:rPr>
              <a:t> صح</a:t>
            </a:r>
            <a:r>
              <a:rPr lang="ar-SY" dirty="0" smtClean="0">
                <a:solidFill>
                  <a:srgbClr val="00B050"/>
                </a:solidFill>
              </a:rPr>
              <a:t>ِ</a:t>
            </a:r>
            <a:r>
              <a:rPr lang="ar-DZ" dirty="0" err="1" smtClean="0">
                <a:solidFill>
                  <a:srgbClr val="00B050"/>
                </a:solidFill>
              </a:rPr>
              <a:t>يحة</a:t>
            </a:r>
            <a:r>
              <a:rPr lang="ar-SY" dirty="0" smtClean="0">
                <a:solidFill>
                  <a:srgbClr val="00B050"/>
                </a:solidFill>
              </a:rPr>
              <a:t>ً</a:t>
            </a:r>
            <a:r>
              <a:rPr lang="ar-DZ" dirty="0" smtClean="0">
                <a:solidFill>
                  <a:srgbClr val="00B050"/>
                </a:solidFill>
              </a:rPr>
              <a:t> </a:t>
            </a:r>
            <a:r>
              <a:rPr lang="ar-DZ" dirty="0" err="1" smtClean="0">
                <a:solidFill>
                  <a:srgbClr val="00B050"/>
                </a:solidFill>
              </a:rPr>
              <a:t>وم</a:t>
            </a:r>
            <a:r>
              <a:rPr lang="ar-SY" dirty="0" smtClean="0">
                <a:solidFill>
                  <a:srgbClr val="00B050"/>
                </a:solidFill>
              </a:rPr>
              <a:t>ُ</a:t>
            </a:r>
            <a:r>
              <a:rPr lang="ar-DZ" dirty="0" smtClean="0">
                <a:solidFill>
                  <a:srgbClr val="00B050"/>
                </a:solidFill>
              </a:rPr>
              <a:t>عب</a:t>
            </a:r>
            <a:r>
              <a:rPr lang="ar-SY" dirty="0" smtClean="0">
                <a:solidFill>
                  <a:srgbClr val="00B050"/>
                </a:solidFill>
              </a:rPr>
              <a:t>ِّ</a:t>
            </a:r>
            <a:r>
              <a:rPr lang="ar-DZ" dirty="0" err="1" smtClean="0">
                <a:solidFill>
                  <a:srgbClr val="00B050"/>
                </a:solidFill>
              </a:rPr>
              <a:t>رة</a:t>
            </a:r>
            <a:r>
              <a:rPr lang="ar-SY" dirty="0" smtClean="0">
                <a:solidFill>
                  <a:srgbClr val="00B050"/>
                </a:solidFill>
              </a:rPr>
              <a:t>ً</a:t>
            </a:r>
            <a:r>
              <a:rPr lang="ar-DZ" dirty="0" smtClean="0">
                <a:solidFill>
                  <a:srgbClr val="00B050"/>
                </a:solidFill>
              </a:rPr>
              <a:t> م</a:t>
            </a:r>
            <a:r>
              <a:rPr lang="ar-SY" dirty="0" smtClean="0">
                <a:solidFill>
                  <a:srgbClr val="00B050"/>
                </a:solidFill>
              </a:rPr>
              <a:t>ُ</a:t>
            </a:r>
            <a:r>
              <a:rPr lang="ar-DZ" dirty="0" smtClean="0">
                <a:solidFill>
                  <a:srgbClr val="00B050"/>
                </a:solidFill>
              </a:rPr>
              <a:t>ر</a:t>
            </a:r>
            <a:r>
              <a:rPr lang="ar-SY" dirty="0" smtClean="0">
                <a:solidFill>
                  <a:srgbClr val="00B050"/>
                </a:solidFill>
              </a:rPr>
              <a:t>َ</a:t>
            </a:r>
            <a:r>
              <a:rPr lang="ar-DZ" dirty="0" smtClean="0">
                <a:solidFill>
                  <a:srgbClr val="00B050"/>
                </a:solidFill>
              </a:rPr>
              <a:t>اع</a:t>
            </a:r>
            <a:r>
              <a:rPr lang="ar-SY" dirty="0" smtClean="0">
                <a:solidFill>
                  <a:srgbClr val="00B050"/>
                </a:solidFill>
              </a:rPr>
              <a:t>ِ</a:t>
            </a:r>
            <a:r>
              <a:rPr lang="ar-DZ" dirty="0" smtClean="0">
                <a:solidFill>
                  <a:srgbClr val="00B050"/>
                </a:solidFill>
              </a:rPr>
              <a:t>يا</a:t>
            </a:r>
            <a:r>
              <a:rPr lang="ar-SY" dirty="0" smtClean="0">
                <a:solidFill>
                  <a:srgbClr val="00B050"/>
                </a:solidFill>
              </a:rPr>
              <a:t>ً</a:t>
            </a:r>
            <a:r>
              <a:rPr lang="ar-DZ" dirty="0" smtClean="0">
                <a:solidFill>
                  <a:srgbClr val="00B050"/>
                </a:solidFill>
              </a:rPr>
              <a:t> الحركات</a:t>
            </a:r>
            <a:r>
              <a:rPr lang="ar-SY" dirty="0" smtClean="0">
                <a:solidFill>
                  <a:srgbClr val="00B050"/>
                </a:solidFill>
              </a:rPr>
              <a:t>ِ</a:t>
            </a:r>
            <a:r>
              <a:rPr lang="ar-DZ" dirty="0" smtClean="0">
                <a:solidFill>
                  <a:srgbClr val="00B050"/>
                </a:solidFill>
              </a:rPr>
              <a:t> </a:t>
            </a:r>
            <a:r>
              <a:rPr lang="ar-DZ" dirty="0">
                <a:solidFill>
                  <a:srgbClr val="00B050"/>
                </a:solidFill>
              </a:rPr>
              <a:t>.</a:t>
            </a:r>
            <a:endParaRPr lang="en-US" dirty="0">
              <a:solidFill>
                <a:srgbClr val="00B050"/>
              </a:solidFill>
            </a:endParaRPr>
          </a:p>
          <a:p>
            <a:pPr algn="r" rtl="1"/>
            <a:r>
              <a:rPr lang="en-US" dirty="0" smtClean="0">
                <a:solidFill>
                  <a:srgbClr val="00B050"/>
                </a:solidFill>
              </a:rPr>
              <a:t>٢   </a:t>
            </a:r>
            <a:r>
              <a:rPr lang="ar-DZ" dirty="0" smtClean="0">
                <a:solidFill>
                  <a:srgbClr val="00B050"/>
                </a:solidFill>
              </a:rPr>
              <a:t>- </a:t>
            </a:r>
            <a:r>
              <a:rPr lang="ar-DZ" dirty="0" smtClean="0">
                <a:solidFill>
                  <a:srgbClr val="00B050"/>
                </a:solidFill>
              </a:rPr>
              <a:t>اختيار</a:t>
            </a:r>
            <a:r>
              <a:rPr lang="ar-SY" dirty="0" smtClean="0">
                <a:solidFill>
                  <a:srgbClr val="00B050"/>
                </a:solidFill>
              </a:rPr>
              <a:t>ِ</a:t>
            </a:r>
            <a:r>
              <a:rPr lang="ar-DZ" dirty="0" smtClean="0">
                <a:solidFill>
                  <a:srgbClr val="00B050"/>
                </a:solidFill>
              </a:rPr>
              <a:t> الم</a:t>
            </a:r>
            <a:r>
              <a:rPr lang="ar-SY" dirty="0" smtClean="0">
                <a:solidFill>
                  <a:srgbClr val="00B050"/>
                </a:solidFill>
              </a:rPr>
              <a:t>َ</a:t>
            </a:r>
            <a:r>
              <a:rPr lang="ar-DZ" dirty="0" smtClean="0">
                <a:solidFill>
                  <a:srgbClr val="00B050"/>
                </a:solidFill>
              </a:rPr>
              <a:t>عنى الص</a:t>
            </a:r>
            <a:r>
              <a:rPr lang="ar-SY" dirty="0" smtClean="0">
                <a:solidFill>
                  <a:srgbClr val="00B050"/>
                </a:solidFill>
              </a:rPr>
              <a:t>َّ</a:t>
            </a:r>
            <a:r>
              <a:rPr lang="ar-DZ" dirty="0" err="1" smtClean="0">
                <a:solidFill>
                  <a:srgbClr val="00B050"/>
                </a:solidFill>
              </a:rPr>
              <a:t>حيح</a:t>
            </a:r>
            <a:r>
              <a:rPr lang="ar-SY" dirty="0" smtClean="0">
                <a:solidFill>
                  <a:srgbClr val="00B050"/>
                </a:solidFill>
              </a:rPr>
              <a:t>َ</a:t>
            </a:r>
            <a:r>
              <a:rPr lang="ar-DZ" dirty="0" smtClean="0">
                <a:solidFill>
                  <a:srgbClr val="00B050"/>
                </a:solidFill>
              </a:rPr>
              <a:t> للكلمات</a:t>
            </a:r>
            <a:r>
              <a:rPr lang="ar-SY" dirty="0" smtClean="0">
                <a:solidFill>
                  <a:srgbClr val="00B050"/>
                </a:solidFill>
              </a:rPr>
              <a:t>ِ</a:t>
            </a:r>
            <a:r>
              <a:rPr lang="ar-DZ" dirty="0" smtClean="0">
                <a:solidFill>
                  <a:srgbClr val="00B050"/>
                </a:solidFill>
              </a:rPr>
              <a:t> ال</a:t>
            </a:r>
            <a:r>
              <a:rPr lang="ar-SY" dirty="0" smtClean="0">
                <a:solidFill>
                  <a:srgbClr val="00B050"/>
                </a:solidFill>
              </a:rPr>
              <a:t>ْ</a:t>
            </a:r>
            <a:r>
              <a:rPr lang="ar-DZ" dirty="0" smtClean="0">
                <a:solidFill>
                  <a:srgbClr val="00B050"/>
                </a:solidFill>
              </a:rPr>
              <a:t>جديدة</a:t>
            </a:r>
            <a:r>
              <a:rPr lang="ar-SY" dirty="0" smtClean="0">
                <a:solidFill>
                  <a:srgbClr val="00B050"/>
                </a:solidFill>
              </a:rPr>
              <a:t>ِ</a:t>
            </a:r>
            <a:r>
              <a:rPr lang="ar-DZ" dirty="0" smtClean="0">
                <a:solidFill>
                  <a:srgbClr val="00B050"/>
                </a:solidFill>
              </a:rPr>
              <a:t> </a:t>
            </a:r>
            <a:r>
              <a:rPr lang="ar-DZ" dirty="0">
                <a:solidFill>
                  <a:srgbClr val="00B050"/>
                </a:solidFill>
              </a:rPr>
              <a:t>.</a:t>
            </a:r>
            <a:endParaRPr lang="en-US" dirty="0">
              <a:solidFill>
                <a:srgbClr val="00B050"/>
              </a:solidFill>
            </a:endParaRPr>
          </a:p>
          <a:p>
            <a:pPr algn="r" rtl="1"/>
            <a:r>
              <a:rPr lang="en-US" dirty="0" smtClean="0">
                <a:solidFill>
                  <a:srgbClr val="00B050"/>
                </a:solidFill>
              </a:rPr>
              <a:t>٣       </a:t>
            </a:r>
            <a:r>
              <a:rPr lang="ar-DZ" dirty="0">
                <a:solidFill>
                  <a:srgbClr val="00B050"/>
                </a:solidFill>
              </a:rPr>
              <a:t>– </a:t>
            </a:r>
            <a:r>
              <a:rPr lang="ar-DZ" dirty="0" smtClean="0">
                <a:solidFill>
                  <a:srgbClr val="00B050"/>
                </a:solidFill>
              </a:rPr>
              <a:t>ربط</a:t>
            </a:r>
            <a:r>
              <a:rPr lang="ar-SY" dirty="0" smtClean="0">
                <a:solidFill>
                  <a:srgbClr val="00B050"/>
                </a:solidFill>
              </a:rPr>
              <a:t>ِ</a:t>
            </a:r>
            <a:r>
              <a:rPr lang="ar-DZ" dirty="0" smtClean="0">
                <a:solidFill>
                  <a:srgbClr val="00B050"/>
                </a:solidFill>
              </a:rPr>
              <a:t> </a:t>
            </a:r>
            <a:r>
              <a:rPr lang="ar-DZ" dirty="0">
                <a:solidFill>
                  <a:srgbClr val="00B050"/>
                </a:solidFill>
              </a:rPr>
              <a:t>بعض </a:t>
            </a:r>
            <a:r>
              <a:rPr lang="ar-DZ" dirty="0" smtClean="0">
                <a:solidFill>
                  <a:srgbClr val="00B050"/>
                </a:solidFill>
              </a:rPr>
              <a:t>الم</a:t>
            </a:r>
            <a:r>
              <a:rPr lang="ar-SY" dirty="0" smtClean="0">
                <a:solidFill>
                  <a:srgbClr val="00B050"/>
                </a:solidFill>
              </a:rPr>
              <a:t>ُ</a:t>
            </a:r>
            <a:r>
              <a:rPr lang="ar-DZ" dirty="0" err="1" smtClean="0">
                <a:solidFill>
                  <a:srgbClr val="00B050"/>
                </a:solidFill>
              </a:rPr>
              <a:t>فردات</a:t>
            </a:r>
            <a:r>
              <a:rPr lang="ar-SY" dirty="0" smtClean="0">
                <a:solidFill>
                  <a:srgbClr val="00B050"/>
                </a:solidFill>
              </a:rPr>
              <a:t>ِ</a:t>
            </a:r>
            <a:r>
              <a:rPr lang="ar-DZ" dirty="0" smtClean="0">
                <a:solidFill>
                  <a:srgbClr val="00B050"/>
                </a:solidFill>
              </a:rPr>
              <a:t> بم</a:t>
            </a:r>
            <a:r>
              <a:rPr lang="ar-SY" dirty="0" smtClean="0">
                <a:solidFill>
                  <a:srgbClr val="00B050"/>
                </a:solidFill>
              </a:rPr>
              <a:t>ُ</a:t>
            </a:r>
            <a:r>
              <a:rPr lang="ar-DZ" dirty="0" smtClean="0">
                <a:solidFill>
                  <a:srgbClr val="00B050"/>
                </a:solidFill>
              </a:rPr>
              <a:t>راد</a:t>
            </a:r>
            <a:r>
              <a:rPr lang="ar-SY" dirty="0" smtClean="0">
                <a:solidFill>
                  <a:srgbClr val="00B050"/>
                </a:solidFill>
              </a:rPr>
              <a:t>ِ</a:t>
            </a:r>
            <a:r>
              <a:rPr lang="ar-DZ" dirty="0" smtClean="0">
                <a:solidFill>
                  <a:srgbClr val="00B050"/>
                </a:solidFill>
              </a:rPr>
              <a:t>فات</a:t>
            </a:r>
            <a:r>
              <a:rPr lang="ar-SY" dirty="0" smtClean="0">
                <a:solidFill>
                  <a:srgbClr val="00B050"/>
                </a:solidFill>
              </a:rPr>
              <a:t>ِ</a:t>
            </a:r>
            <a:r>
              <a:rPr lang="ar-DZ" dirty="0" smtClean="0">
                <a:solidFill>
                  <a:srgbClr val="00B050"/>
                </a:solidFill>
              </a:rPr>
              <a:t>ها وأخ</a:t>
            </a:r>
            <a:r>
              <a:rPr lang="ar-SY" dirty="0" smtClean="0">
                <a:solidFill>
                  <a:srgbClr val="00B050"/>
                </a:solidFill>
              </a:rPr>
              <a:t>ْ</a:t>
            </a:r>
            <a:r>
              <a:rPr lang="ar-DZ" dirty="0" err="1" smtClean="0">
                <a:solidFill>
                  <a:srgbClr val="00B050"/>
                </a:solidFill>
              </a:rPr>
              <a:t>رى</a:t>
            </a:r>
            <a:r>
              <a:rPr lang="ar-DZ" dirty="0" smtClean="0">
                <a:solidFill>
                  <a:srgbClr val="00B050"/>
                </a:solidFill>
              </a:rPr>
              <a:t> </a:t>
            </a:r>
            <a:r>
              <a:rPr lang="ar-DZ" dirty="0" err="1" smtClean="0">
                <a:solidFill>
                  <a:srgbClr val="00B050"/>
                </a:solidFill>
              </a:rPr>
              <a:t>بأض</a:t>
            </a:r>
            <a:r>
              <a:rPr lang="ar-SY" dirty="0" smtClean="0">
                <a:solidFill>
                  <a:srgbClr val="00B050"/>
                </a:solidFill>
              </a:rPr>
              <a:t>ْ</a:t>
            </a:r>
            <a:r>
              <a:rPr lang="ar-DZ" dirty="0" smtClean="0">
                <a:solidFill>
                  <a:srgbClr val="00B050"/>
                </a:solidFill>
              </a:rPr>
              <a:t>د</a:t>
            </a:r>
            <a:r>
              <a:rPr lang="ar-SY" dirty="0" smtClean="0">
                <a:solidFill>
                  <a:srgbClr val="00B050"/>
                </a:solidFill>
              </a:rPr>
              <a:t>َ</a:t>
            </a:r>
            <a:r>
              <a:rPr lang="ar-DZ" dirty="0" smtClean="0">
                <a:solidFill>
                  <a:srgbClr val="00B050"/>
                </a:solidFill>
              </a:rPr>
              <a:t>اد</a:t>
            </a:r>
            <a:r>
              <a:rPr lang="ar-SY" dirty="0" smtClean="0">
                <a:solidFill>
                  <a:srgbClr val="00B050"/>
                </a:solidFill>
              </a:rPr>
              <a:t>ِ</a:t>
            </a:r>
            <a:r>
              <a:rPr lang="ar-DZ" dirty="0" smtClean="0">
                <a:solidFill>
                  <a:srgbClr val="00B050"/>
                </a:solidFill>
              </a:rPr>
              <a:t>ها </a:t>
            </a:r>
            <a:r>
              <a:rPr lang="ar-DZ" dirty="0">
                <a:solidFill>
                  <a:srgbClr val="00B050"/>
                </a:solidFill>
              </a:rPr>
              <a:t>.</a:t>
            </a:r>
            <a:endParaRPr lang="en-US" dirty="0">
              <a:solidFill>
                <a:srgbClr val="00B050"/>
              </a:solidFill>
            </a:endParaRPr>
          </a:p>
          <a:p>
            <a:pPr algn="r" rtl="1"/>
            <a:r>
              <a:rPr lang="en-US" dirty="0" smtClean="0">
                <a:solidFill>
                  <a:srgbClr val="00B050"/>
                </a:solidFill>
              </a:rPr>
              <a:t>٤               </a:t>
            </a:r>
            <a:r>
              <a:rPr lang="ar-DZ" dirty="0" smtClean="0">
                <a:solidFill>
                  <a:srgbClr val="00B050"/>
                </a:solidFill>
              </a:rPr>
              <a:t>- </a:t>
            </a:r>
            <a:r>
              <a:rPr lang="ar-DZ" dirty="0">
                <a:solidFill>
                  <a:srgbClr val="00B050"/>
                </a:solidFill>
              </a:rPr>
              <a:t>نفي </a:t>
            </a:r>
            <a:r>
              <a:rPr lang="ar-DZ" dirty="0" smtClean="0">
                <a:solidFill>
                  <a:srgbClr val="00B050"/>
                </a:solidFill>
              </a:rPr>
              <a:t>الج</a:t>
            </a:r>
            <a:r>
              <a:rPr lang="ar-SY" dirty="0" smtClean="0">
                <a:solidFill>
                  <a:srgbClr val="00B050"/>
                </a:solidFill>
              </a:rPr>
              <a:t>ُ</a:t>
            </a:r>
            <a:r>
              <a:rPr lang="ar-DZ" dirty="0" smtClean="0">
                <a:solidFill>
                  <a:srgbClr val="00B050"/>
                </a:solidFill>
              </a:rPr>
              <a:t>ملة باس</a:t>
            </a:r>
            <a:r>
              <a:rPr lang="ar-SY" dirty="0" smtClean="0">
                <a:solidFill>
                  <a:srgbClr val="00B050"/>
                </a:solidFill>
              </a:rPr>
              <a:t>ْ</a:t>
            </a:r>
            <a:r>
              <a:rPr lang="ar-DZ" dirty="0" err="1" smtClean="0">
                <a:solidFill>
                  <a:srgbClr val="00B050"/>
                </a:solidFill>
              </a:rPr>
              <a:t>تخدام</a:t>
            </a:r>
            <a:r>
              <a:rPr lang="ar-SY" dirty="0" smtClean="0">
                <a:solidFill>
                  <a:srgbClr val="00B050"/>
                </a:solidFill>
              </a:rPr>
              <a:t>ِ</a:t>
            </a:r>
            <a:r>
              <a:rPr lang="ar-DZ" dirty="0" smtClean="0">
                <a:solidFill>
                  <a:srgbClr val="00B050"/>
                </a:solidFill>
              </a:rPr>
              <a:t>  </a:t>
            </a:r>
            <a:r>
              <a:rPr lang="ar-DZ" dirty="0">
                <a:solidFill>
                  <a:srgbClr val="00B050"/>
                </a:solidFill>
              </a:rPr>
              <a:t>( ما ، لا، لن )</a:t>
            </a:r>
            <a:endParaRPr lang="en-US" dirty="0">
              <a:solidFill>
                <a:srgbClr val="00B050"/>
              </a:solidFill>
            </a:endParaRPr>
          </a:p>
          <a:p>
            <a:pPr algn="r" rtl="1"/>
            <a:r>
              <a:rPr lang="en-US" dirty="0" smtClean="0">
                <a:solidFill>
                  <a:srgbClr val="00B050"/>
                </a:solidFill>
              </a:rPr>
              <a:t>                </a:t>
            </a:r>
            <a:r>
              <a:rPr lang="ar-DZ" dirty="0" smtClean="0">
                <a:solidFill>
                  <a:srgbClr val="00B050"/>
                </a:solidFill>
              </a:rPr>
              <a:t>5- </a:t>
            </a:r>
            <a:r>
              <a:rPr lang="ar-DZ" dirty="0" smtClean="0">
                <a:solidFill>
                  <a:srgbClr val="00B050"/>
                </a:solidFill>
              </a:rPr>
              <a:t>المحافظة</a:t>
            </a:r>
            <a:r>
              <a:rPr lang="ar-SY" dirty="0" smtClean="0">
                <a:solidFill>
                  <a:srgbClr val="00B050"/>
                </a:solidFill>
              </a:rPr>
              <a:t>ِ</a:t>
            </a:r>
            <a:r>
              <a:rPr lang="ar-DZ" dirty="0" smtClean="0">
                <a:solidFill>
                  <a:srgbClr val="00B050"/>
                </a:solidFill>
              </a:rPr>
              <a:t> </a:t>
            </a:r>
            <a:r>
              <a:rPr lang="ar-DZ" dirty="0">
                <a:solidFill>
                  <a:srgbClr val="00B050"/>
                </a:solidFill>
              </a:rPr>
              <a:t>على </a:t>
            </a:r>
            <a:r>
              <a:rPr lang="ar-DZ" dirty="0" smtClean="0">
                <a:solidFill>
                  <a:srgbClr val="00B050"/>
                </a:solidFill>
              </a:rPr>
              <a:t>نظافة</a:t>
            </a:r>
            <a:r>
              <a:rPr lang="ar-SY" dirty="0" smtClean="0">
                <a:solidFill>
                  <a:srgbClr val="00B050"/>
                </a:solidFill>
              </a:rPr>
              <a:t>ِ</a:t>
            </a:r>
            <a:r>
              <a:rPr lang="ar-DZ" dirty="0" smtClean="0">
                <a:solidFill>
                  <a:srgbClr val="00B050"/>
                </a:solidFill>
              </a:rPr>
              <a:t> </a:t>
            </a:r>
            <a:r>
              <a:rPr lang="ar-DZ" dirty="0" err="1" smtClean="0">
                <a:solidFill>
                  <a:srgbClr val="00B050"/>
                </a:solidFill>
              </a:rPr>
              <a:t>البيئ</a:t>
            </a:r>
            <a:r>
              <a:rPr lang="ar-SY" dirty="0" smtClean="0">
                <a:solidFill>
                  <a:srgbClr val="00B050"/>
                </a:solidFill>
              </a:rPr>
              <a:t>َ</a:t>
            </a:r>
            <a:r>
              <a:rPr lang="ar-DZ" dirty="0" smtClean="0">
                <a:solidFill>
                  <a:srgbClr val="00B050"/>
                </a:solidFill>
              </a:rPr>
              <a:t>ة</a:t>
            </a:r>
            <a:r>
              <a:rPr lang="ar-SY" dirty="0" smtClean="0">
                <a:solidFill>
                  <a:srgbClr val="00B050"/>
                </a:solidFill>
              </a:rPr>
              <a:t>ِ</a:t>
            </a:r>
            <a:endParaRPr lang="en-US" dirty="0" smtClean="0">
              <a:solidFill>
                <a:srgbClr val="00B050"/>
              </a:solidFill>
            </a:endParaRPr>
          </a:p>
          <a:p>
            <a:pPr algn="r" rtl="1"/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                     </a:t>
            </a:r>
            <a:r>
              <a:rPr lang="ar-DZ" dirty="0" smtClean="0">
                <a:solidFill>
                  <a:srgbClr val="00B050"/>
                </a:solidFill>
              </a:rPr>
              <a:t>ال</a:t>
            </a:r>
            <a:r>
              <a:rPr lang="ar-SY" dirty="0" smtClean="0">
                <a:solidFill>
                  <a:srgbClr val="00B050"/>
                </a:solidFill>
              </a:rPr>
              <a:t>َّ</a:t>
            </a:r>
            <a:r>
              <a:rPr lang="ar-DZ" dirty="0" smtClean="0">
                <a:solidFill>
                  <a:srgbClr val="00B050"/>
                </a:solidFill>
              </a:rPr>
              <a:t>ت</a:t>
            </a:r>
            <a:r>
              <a:rPr lang="ar-SY" dirty="0" smtClean="0">
                <a:solidFill>
                  <a:srgbClr val="00B050"/>
                </a:solidFill>
              </a:rPr>
              <a:t>ِ</a:t>
            </a:r>
            <a:r>
              <a:rPr lang="ar-DZ" dirty="0" smtClean="0">
                <a:solidFill>
                  <a:srgbClr val="00B050"/>
                </a:solidFill>
              </a:rPr>
              <a:t>ي تتواجد</a:t>
            </a:r>
            <a:r>
              <a:rPr lang="ar-SY" dirty="0" smtClean="0">
                <a:solidFill>
                  <a:srgbClr val="00B050"/>
                </a:solidFill>
              </a:rPr>
              <a:t>ُ</a:t>
            </a:r>
            <a:r>
              <a:rPr lang="ar-DZ" dirty="0" smtClean="0">
                <a:solidFill>
                  <a:srgbClr val="00B050"/>
                </a:solidFill>
              </a:rPr>
              <a:t> </a:t>
            </a:r>
            <a:r>
              <a:rPr lang="ar-DZ" dirty="0">
                <a:solidFill>
                  <a:srgbClr val="00B050"/>
                </a:solidFill>
              </a:rPr>
              <a:t>فيها</a:t>
            </a:r>
            <a:endParaRPr lang="en-US" dirty="0">
              <a:solidFill>
                <a:srgbClr val="00B050"/>
              </a:solidFill>
            </a:endParaRPr>
          </a:p>
          <a:p>
            <a:pPr marL="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4434"/>
            <a:ext cx="8229600" cy="1143000"/>
          </a:xfrm>
        </p:spPr>
        <p:txBody>
          <a:bodyPr>
            <a:normAutofit/>
          </a:bodyPr>
          <a:lstStyle/>
          <a:p>
            <a:r>
              <a:rPr lang="ar-SY" sz="4800" b="1" dirty="0" smtClean="0"/>
              <a:t>أحلى بيئة</a:t>
            </a:r>
            <a:r>
              <a:rPr lang="en-US" sz="4800" b="1" dirty="0" smtClean="0"/>
              <a:t> </a:t>
            </a:r>
            <a:r>
              <a:rPr lang="ar-SY" sz="4800" b="1" dirty="0" smtClean="0"/>
              <a:t> 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3582"/>
            <a:ext cx="8229600" cy="5102582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SY" sz="4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( 1 )</a:t>
            </a:r>
            <a:endParaRPr lang="ar-SY" sz="4400" b="1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أعْلنَ أمِيرُ الْغابَةِ عَنْ مُسَابَقَةِ أنْظَفِ بيتٍ </a:t>
            </a:r>
            <a:r>
              <a:rPr lang="ar-SY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SY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وَحَدَّدَ    لها شَرْطينِ </a:t>
            </a:r>
            <a:r>
              <a:rPr lang="ar-SY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  <a:p>
            <a:pPr marL="0" indent="0" algn="r" rtl="1">
              <a:buNone/>
            </a:pPr>
            <a:r>
              <a:rPr lang="ar-SY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الشَّرطُ الأوَّلُ </a:t>
            </a:r>
            <a:r>
              <a:rPr lang="ar-SY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لا </a:t>
            </a:r>
            <a:r>
              <a:rPr lang="ar-SY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يَضعُ المُتَسَابِقُ أوسَاخاً أمَامَ بيْتِ</a:t>
            </a:r>
          </a:p>
          <a:p>
            <a:pPr marL="0" indent="0" algn="r" rtl="1">
              <a:buNone/>
            </a:pPr>
            <a:r>
              <a:rPr lang="ar-SY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</a:t>
            </a:r>
            <a:r>
              <a:rPr lang="ar-SY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جارِهِ </a:t>
            </a:r>
            <a:r>
              <a:rPr lang="ar-SY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SY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والشَّرْطُ الثَّانِي </a:t>
            </a:r>
            <a:r>
              <a:rPr lang="ar-SY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SY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مُدَّةُ المُسَابَقَةِ </a:t>
            </a:r>
          </a:p>
          <a:p>
            <a:pPr marL="0" indent="0" algn="r" rtl="1">
              <a:buNone/>
            </a:pPr>
            <a:r>
              <a:rPr lang="ar-SY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</a:t>
            </a:r>
            <a:r>
              <a:rPr lang="ar-SY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أُسْبُوعٌ واحِدٌ </a:t>
            </a:r>
            <a:r>
              <a:rPr lang="ar-SY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639188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5785"/>
            <a:ext cx="8229600" cy="5730378"/>
          </a:xfrm>
        </p:spPr>
        <p:txBody>
          <a:bodyPr>
            <a:normAutofit lnSpcReduction="10000"/>
          </a:bodyPr>
          <a:lstStyle/>
          <a:p>
            <a:pPr marL="0" indent="0" algn="ctr" rtl="1">
              <a:buNone/>
            </a:pPr>
            <a:r>
              <a:rPr lang="ar-SY" sz="4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(2 )</a:t>
            </a:r>
            <a:endParaRPr lang="ar-SY" sz="4000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40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رَاحَتِ الطُّيورُ والْحَيَوَانَاتُ تَعمَلُ بِجِدٍّ ونَشاطٍ لِتَفُوزَ </a:t>
            </a:r>
            <a:r>
              <a:rPr lang="ar-SY" sz="4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</a:t>
            </a:r>
            <a:r>
              <a:rPr lang="ar-SY" sz="4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المُسَابَقَةِ </a:t>
            </a:r>
            <a:r>
              <a:rPr lang="ar-SY" sz="4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SY" sz="4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فَجاءَ الْحَسُّونُ </a:t>
            </a:r>
            <a:r>
              <a:rPr lang="ar-SY" sz="4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SY" sz="4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ونَظَّفَ عُشَّهُ </a:t>
            </a:r>
            <a:r>
              <a:rPr lang="ar-SY" sz="4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SY" sz="4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وأمَّا الأَرْنَبُ فَقَدْ نَظَّفَتْ وكْرَها </a:t>
            </a:r>
            <a:r>
              <a:rPr lang="ar-SY" sz="4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SY" sz="4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وكَنَسَتْ أمامَهُ </a:t>
            </a:r>
            <a:r>
              <a:rPr lang="ar-SY" sz="4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SY" sz="4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وبدَأتِ الغِزْلانُ والثِّيرانُ تُنَظِّفُ بينَ الأَشجَارِ الَّتي تَسْكنُ تحتَها </a:t>
            </a:r>
            <a:r>
              <a:rPr lang="ar-SY" sz="4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SY" sz="4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وكُلُّ  حَيوَاناتِ الغَابَةِ نَظَّفَتْ أمَاكِنَها </a:t>
            </a:r>
            <a:r>
              <a:rPr lang="ar-SY" sz="4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SY" sz="4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حتَّى البَطَّةُ </a:t>
            </a:r>
            <a:r>
              <a:rPr lang="ar-SY" sz="4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 </a:t>
            </a:r>
            <a:r>
              <a:rPr lang="ar-SY" sz="4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الإِوَزَّةُ</a:t>
            </a:r>
          </a:p>
          <a:p>
            <a:pPr marL="0" indent="0" algn="r" rtl="1">
              <a:buNone/>
            </a:pPr>
            <a:r>
              <a:rPr lang="ar-SY" sz="40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</a:t>
            </a:r>
            <a:r>
              <a:rPr lang="ar-SY" sz="4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نزلتَا غدِيرَ الماءِ وراحَتا تحْملِانِ </a:t>
            </a:r>
          </a:p>
          <a:p>
            <a:pPr marL="0" indent="0" algn="r" rtl="1">
              <a:buNone/>
            </a:pPr>
            <a:r>
              <a:rPr lang="ar-SY" sz="4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ما علِقَ </a:t>
            </a:r>
            <a:r>
              <a:rPr lang="ar-SY" sz="4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</a:t>
            </a:r>
            <a:r>
              <a:rPr lang="ar-SY" sz="4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نُفَايَاتٍ</a:t>
            </a:r>
          </a:p>
          <a:p>
            <a:pPr marL="0" indent="0" algn="r" rtl="1">
              <a:buNone/>
            </a:pPr>
            <a:r>
              <a:rPr lang="ar-SY" sz="40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</a:t>
            </a:r>
            <a:r>
              <a:rPr lang="ar-SY" sz="4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مِنَ المْاءِ </a:t>
            </a:r>
            <a:r>
              <a:rPr lang="ar-SY" sz="4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إلى </a:t>
            </a:r>
            <a:r>
              <a:rPr lang="ar-SY" sz="4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الْيَابسَةِ </a:t>
            </a:r>
            <a:r>
              <a:rPr lang="ar-SY" sz="4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40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2138"/>
            <a:ext cx="8229600" cy="5744026"/>
          </a:xfrm>
        </p:spPr>
        <p:txBody>
          <a:bodyPr>
            <a:normAutofit lnSpcReduction="10000"/>
          </a:bodyPr>
          <a:lstStyle/>
          <a:p>
            <a:pPr marL="0" indent="0" algn="ctr" rtl="1">
              <a:buNone/>
            </a:pPr>
            <a:r>
              <a:rPr lang="ar-SY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( 3 )</a:t>
            </a:r>
            <a:endParaRPr lang="ar-SY" sz="4000" b="1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تَكَوَّمَتِ الأَوراقُ </a:t>
            </a:r>
            <a:r>
              <a:rPr lang="ar-SY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</a:t>
            </a:r>
            <a:r>
              <a:rPr lang="ar-SY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وَسَطِ الْغابةِ </a:t>
            </a:r>
            <a:r>
              <a:rPr lang="ar-SY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SY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واحْتارتِ الْحَيوانَاتُ والطُّيُورُ مَاذَا تفعلُ بِها </a:t>
            </a:r>
            <a:r>
              <a:rPr lang="ar-SY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 </a:t>
            </a:r>
            <a:r>
              <a:rPr lang="ar-SY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وقَرَّرَتْ حَرْقَها </a:t>
            </a:r>
            <a:r>
              <a:rPr lang="ar-SY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SY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وَفَجْأَةً وصلتِ البُومَةُ الْحكِيمَةُ مِنْ سَفَرٍ طَويلٍ </a:t>
            </a:r>
            <a:r>
              <a:rPr lang="ar-SY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SY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وقالَتْ </a:t>
            </a:r>
            <a:r>
              <a:rPr lang="ar-SY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لا يا </a:t>
            </a:r>
            <a:r>
              <a:rPr lang="ar-SY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أصْدقَائي </a:t>
            </a:r>
            <a:r>
              <a:rPr lang="ar-SY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SY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النَّارُ مُضِرَّةٌ بالغَابةِ </a:t>
            </a:r>
            <a:r>
              <a:rPr lang="ar-SY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SY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فالأوراقُ </a:t>
            </a:r>
            <a:r>
              <a:rPr lang="ar-SY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</a:t>
            </a:r>
            <a:r>
              <a:rPr lang="ar-SY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تُحرقُ </a:t>
            </a:r>
            <a:r>
              <a:rPr lang="ar-SY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SY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بلْ تُوضَعُ تحتَ التُّرابِ </a:t>
            </a:r>
            <a:r>
              <a:rPr lang="ar-SY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SY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لِتكونَ سَماداً لِلأشْجارِ </a:t>
            </a:r>
            <a:r>
              <a:rPr lang="ar-SY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SY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سمِعُوا مِنَ البُومةِ </a:t>
            </a:r>
            <a:r>
              <a:rPr lang="ar-SY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endParaRPr lang="ar-SY" sz="4000" b="1" dirty="0" smtClean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وتَعاونُوا </a:t>
            </a:r>
            <a:r>
              <a:rPr lang="ar-SY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على </a:t>
            </a:r>
            <a:r>
              <a:rPr lang="ar-SY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وَضْعِ الأورَاقِ </a:t>
            </a:r>
          </a:p>
          <a:p>
            <a:pPr marL="0" indent="0" algn="r" rtl="1">
              <a:buNone/>
            </a:pPr>
            <a:r>
              <a:rPr lang="ar-SY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</a:t>
            </a:r>
            <a:r>
              <a:rPr lang="ar-SY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تَحْتَ التُّرابِ </a:t>
            </a:r>
            <a:r>
              <a:rPr lang="ar-SY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وبدا </a:t>
            </a:r>
            <a:r>
              <a:rPr lang="ar-SY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مَنْظرُ </a:t>
            </a:r>
          </a:p>
          <a:p>
            <a:pPr marL="0" indent="0" algn="r" rtl="1">
              <a:buNone/>
            </a:pPr>
            <a:r>
              <a:rPr lang="ar-SY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</a:t>
            </a:r>
            <a:r>
              <a:rPr lang="ar-SY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الغابةِ جميلاً جدّاً </a:t>
            </a:r>
            <a:r>
              <a:rPr lang="ar-SY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05275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4842"/>
            <a:ext cx="8229600" cy="5771321"/>
          </a:xfrm>
        </p:spPr>
        <p:txBody>
          <a:bodyPr>
            <a:normAutofit fontScale="92500" lnSpcReduction="20000"/>
          </a:bodyPr>
          <a:lstStyle/>
          <a:p>
            <a:pPr marL="0" indent="0" algn="ctr" rtl="1">
              <a:buNone/>
            </a:pPr>
            <a:r>
              <a:rPr lang="ar-SY" sz="4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( 4 )</a:t>
            </a:r>
            <a:endParaRPr lang="ar-SY" sz="4400" b="1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44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وجاءَ مَوعِدُ إِعلْانِ نَتِيجةِ المُسَابَقَةِ </a:t>
            </a:r>
            <a:r>
              <a:rPr lang="ar-SY" sz="44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SY" sz="44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وَقفَ أمِيرُ الغَابةِ</a:t>
            </a:r>
          </a:p>
          <a:p>
            <a:pPr marL="0" indent="0" algn="r" rtl="1">
              <a:buNone/>
            </a:pPr>
            <a:r>
              <a:rPr lang="ar-SY" sz="4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4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SY" sz="44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لِيُعْلِنَ النَّتِيجةَ بَعدَ أنْ تجَوَّل</a:t>
            </a:r>
            <a:r>
              <a:rPr lang="ar-SY" sz="4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Y" sz="44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4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</a:t>
            </a:r>
            <a:r>
              <a:rPr lang="ar-SY" sz="44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الْغابةِ </a:t>
            </a:r>
            <a:r>
              <a:rPr lang="ar-SY" sz="44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endParaRPr lang="ar-SY" sz="4400" b="1" dirty="0" smtClean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4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4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lang="ar-SY" sz="44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وقالَ </a:t>
            </a:r>
            <a:r>
              <a:rPr lang="ar-SY" sz="44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SY" sz="44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لَنْ أُعْطيَ الْجائِزةَ لأِحَدٍ مِنْكُم </a:t>
            </a:r>
            <a:r>
              <a:rPr lang="ar-SY" sz="44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SY" sz="44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تَفاجَأَ </a:t>
            </a:r>
          </a:p>
          <a:p>
            <a:pPr marL="0" indent="0" algn="r" rtl="1">
              <a:buNone/>
            </a:pPr>
            <a:r>
              <a:rPr lang="ar-SY" sz="4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4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الجميعُ </a:t>
            </a:r>
            <a:r>
              <a:rPr lang="ar-SY" sz="44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بما </a:t>
            </a:r>
            <a:r>
              <a:rPr lang="ar-SY" sz="44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سَمعُوهُ </a:t>
            </a:r>
            <a:r>
              <a:rPr lang="ar-SY" sz="44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SY" sz="44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ولكِنَّهُ تابعَ كلامَهُ قائلاً :</a:t>
            </a:r>
          </a:p>
          <a:p>
            <a:pPr marL="0" indent="0" algn="r" rtl="1">
              <a:buNone/>
            </a:pPr>
            <a:r>
              <a:rPr lang="ar-SY" sz="4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4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SY" sz="44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بلْ سأَقْسِمُ الجَائزَةَ </a:t>
            </a:r>
            <a:r>
              <a:rPr lang="ar-SY" sz="44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عليكم ، </a:t>
            </a:r>
            <a:r>
              <a:rPr lang="ar-SY" sz="44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لأنَّكُمْ تَسْتَحِقُّونَها</a:t>
            </a:r>
          </a:p>
          <a:p>
            <a:pPr marL="0" indent="0" algn="r" rtl="1">
              <a:buNone/>
            </a:pPr>
            <a:r>
              <a:rPr lang="ar-SY" sz="4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4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</a:t>
            </a:r>
            <a:r>
              <a:rPr lang="ar-SY" sz="44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جَمِيعُكُمْ </a:t>
            </a:r>
            <a:r>
              <a:rPr lang="ar-SY" sz="44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و </a:t>
            </a:r>
            <a:r>
              <a:rPr lang="ar-SY" sz="44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أَتَمَنَّى أنْ </a:t>
            </a:r>
          </a:p>
          <a:p>
            <a:pPr marL="0" indent="0" algn="r" rtl="1">
              <a:buNone/>
            </a:pPr>
            <a:r>
              <a:rPr lang="ar-SY" sz="44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</a:t>
            </a:r>
            <a:r>
              <a:rPr lang="ar-SY" sz="44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تُحَافظُوا </a:t>
            </a:r>
            <a:r>
              <a:rPr lang="ar-SY" sz="44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على </a:t>
            </a:r>
            <a:r>
              <a:rPr lang="ar-SY" sz="44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البِيئةِ </a:t>
            </a:r>
          </a:p>
          <a:p>
            <a:pPr marL="0" indent="0" algn="r" rtl="1">
              <a:buNone/>
            </a:pPr>
            <a:r>
              <a:rPr lang="ar-SY" sz="4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4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</a:t>
            </a:r>
            <a:r>
              <a:rPr lang="ar-SY" sz="44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نَظِيفةً دائِماً </a:t>
            </a:r>
            <a:r>
              <a:rPr lang="ar-SY" sz="44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44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00102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Y" b="1" dirty="0" smtClean="0">
                <a:solidFill>
                  <a:srgbClr val="FF0000"/>
                </a:solidFill>
              </a:rPr>
              <a:t>         معاني الكلمات:   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7487809"/>
              </p:ext>
            </p:extLst>
          </p:nvPr>
        </p:nvGraphicFramePr>
        <p:xfrm>
          <a:off x="2784143" y="1417640"/>
          <a:ext cx="4926842" cy="46721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463421"/>
                <a:gridCol w="2463421"/>
              </a:tblGrid>
              <a:tr h="656820">
                <a:tc>
                  <a:txBody>
                    <a:bodyPr/>
                    <a:lstStyle/>
                    <a:p>
                      <a:pPr algn="ctr" rtl="1"/>
                      <a:r>
                        <a:rPr lang="ar-SY" sz="4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الكلمة </a:t>
                      </a:r>
                      <a:endParaRPr lang="ar-SY" sz="4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4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معناها</a:t>
                      </a:r>
                      <a:endParaRPr lang="ar-SY" sz="4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</a:tr>
              <a:tr h="977525">
                <a:tc>
                  <a:txBody>
                    <a:bodyPr/>
                    <a:lstStyle/>
                    <a:p>
                      <a:pPr algn="ctr" rtl="1"/>
                      <a:r>
                        <a:rPr lang="ar-SY" sz="4400" b="1" dirty="0" smtClean="0">
                          <a:solidFill>
                            <a:srgbClr val="00B05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غديرُ </a:t>
                      </a:r>
                      <a:r>
                        <a:rPr lang="ar-SY" sz="4400" b="1" dirty="0" smtClean="0">
                          <a:solidFill>
                            <a:srgbClr val="00B05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الماء</a:t>
                      </a:r>
                      <a:endParaRPr lang="ar-SY" sz="4400" b="1" dirty="0">
                        <a:solidFill>
                          <a:srgbClr val="00B05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4400" b="1" dirty="0" smtClean="0">
                          <a:solidFill>
                            <a:srgbClr val="00B05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النَّهرُ الصَّغير</a:t>
                      </a:r>
                      <a:endParaRPr lang="ar-SY" sz="4400" b="1" dirty="0">
                        <a:solidFill>
                          <a:srgbClr val="00B05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977525">
                <a:tc>
                  <a:txBody>
                    <a:bodyPr/>
                    <a:lstStyle/>
                    <a:p>
                      <a:pPr algn="ctr" rtl="1"/>
                      <a:r>
                        <a:rPr lang="ar-SY" sz="4400" b="1" dirty="0" smtClean="0">
                          <a:solidFill>
                            <a:srgbClr val="00B0F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نُفايات</a:t>
                      </a:r>
                      <a:endParaRPr lang="ar-SY" sz="4400" b="1" dirty="0">
                        <a:solidFill>
                          <a:srgbClr val="00B0F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4400" b="1" dirty="0" smtClean="0">
                          <a:solidFill>
                            <a:srgbClr val="00B0F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أوساخ</a:t>
                      </a:r>
                      <a:endParaRPr lang="ar-SY" sz="4400" b="1" dirty="0">
                        <a:solidFill>
                          <a:srgbClr val="00B0F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977525">
                <a:tc>
                  <a:txBody>
                    <a:bodyPr/>
                    <a:lstStyle/>
                    <a:p>
                      <a:pPr algn="ctr" rtl="1"/>
                      <a:r>
                        <a:rPr lang="ar-SY" sz="4400" b="1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تكوَّمت</a:t>
                      </a:r>
                      <a:endParaRPr lang="ar-SY" sz="4400" b="1" dirty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4400" b="1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تجمَّعت</a:t>
                      </a:r>
                      <a:endParaRPr lang="ar-SY" sz="4400" b="1" dirty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977525">
                <a:tc>
                  <a:txBody>
                    <a:bodyPr/>
                    <a:lstStyle/>
                    <a:p>
                      <a:pPr algn="ctr" rtl="1"/>
                      <a:r>
                        <a:rPr lang="ar-SY" sz="4400" b="1" dirty="0" smtClean="0">
                          <a:solidFill>
                            <a:srgbClr val="7030A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تجَوَّل</a:t>
                      </a:r>
                      <a:endParaRPr lang="ar-SY" sz="4400" b="1" dirty="0">
                        <a:solidFill>
                          <a:srgbClr val="7030A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4400" b="1" dirty="0" smtClean="0">
                          <a:solidFill>
                            <a:srgbClr val="7030A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تمّشَّى </a:t>
                      </a:r>
                      <a:endParaRPr lang="ar-SY" sz="4400" b="1" dirty="0">
                        <a:solidFill>
                          <a:srgbClr val="7030A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b="1" dirty="0" smtClean="0">
                <a:solidFill>
                  <a:srgbClr val="FF0000"/>
                </a:solidFill>
              </a:rPr>
              <a:t>فِكَرُ الدَّرْس</a:t>
            </a:r>
            <a:r>
              <a:rPr lang="ar-SY" b="1" dirty="0" smtClean="0">
                <a:solidFill>
                  <a:srgbClr val="FF0000"/>
                </a:solidFill>
              </a:rPr>
              <a:t>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6412"/>
            <a:ext cx="8229600" cy="4979751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ar-SY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إعلانُ أميرِ الغابةِ </a:t>
            </a:r>
            <a:r>
              <a:rPr lang="ar-SY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 </a:t>
            </a:r>
            <a:r>
              <a:rPr lang="ar-SY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مسابقةِ أنظفِ بيتٍ </a:t>
            </a:r>
            <a:r>
              <a:rPr lang="ar-SY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lvl="2" algn="r" rtl="1">
              <a:buFont typeface="Wingdings" panose="05000000000000000000" pitchFamily="2" charset="2"/>
              <a:buChar char="v"/>
            </a:pPr>
            <a:r>
              <a:rPr lang="ar-SY" sz="4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انطلاقُ حيواناتِ الغابةِ لِتنظِيفِ بيُوتِها </a:t>
            </a:r>
            <a:endParaRPr lang="ar-SY" sz="4000" b="1" dirty="0" smtClean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>
              <a:buFont typeface="Wingdings" panose="05000000000000000000" pitchFamily="2" charset="2"/>
              <a:buChar char="v"/>
            </a:pPr>
            <a:r>
              <a:rPr lang="ar-SY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حرقُ النُّفاياتِ يضرُّ بالبيئةِ والأفضلُ دفنُها </a:t>
            </a:r>
            <a:r>
              <a:rPr lang="ar-SY" sz="4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lvl="7" algn="r" rtl="1">
              <a:buFont typeface="Wingdings" panose="05000000000000000000" pitchFamily="2" charset="2"/>
              <a:buChar char="v"/>
            </a:pPr>
            <a:r>
              <a:rPr lang="ar-SY" sz="40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حيواناتُ الغابةِ تفوزُ جميعُها </a:t>
            </a:r>
            <a:r>
              <a:rPr lang="ar-SY" sz="4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</a:t>
            </a:r>
            <a:r>
              <a:rPr lang="ar-SY" sz="4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المسابقَةِ </a:t>
            </a:r>
            <a:r>
              <a:rPr lang="ar-SY" sz="4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b="1" u="sng" dirty="0" smtClean="0">
                <a:solidFill>
                  <a:schemeClr val="accent2"/>
                </a:solidFill>
              </a:rPr>
              <a:t>غلقُ الدَّرس</a:t>
            </a:r>
            <a:r>
              <a:rPr lang="ar-SY" b="1" u="sng" dirty="0" smtClean="0">
                <a:solidFill>
                  <a:schemeClr val="accent2"/>
                </a:solidFill>
              </a:rPr>
              <a:t>:</a:t>
            </a:r>
            <a:endParaRPr lang="en-US" b="1" u="sng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6412"/>
            <a:ext cx="8229600" cy="4979751"/>
          </a:xfrm>
        </p:spPr>
        <p:txBody>
          <a:bodyPr>
            <a:noAutofit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ar-SY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توجيه أهالي </a:t>
            </a:r>
            <a:r>
              <a:rPr lang="ar-SY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الطلابِ </a:t>
            </a:r>
            <a:r>
              <a:rPr lang="ar-SY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إلى </a:t>
            </a:r>
            <a:r>
              <a:rPr lang="ar-SY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مساعدةِ أبنائِهم </a:t>
            </a:r>
            <a:r>
              <a:rPr lang="ar-SY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</a:t>
            </a:r>
            <a:r>
              <a:rPr lang="ar-SY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تحضيرِ الدَّرس </a:t>
            </a:r>
            <a:r>
              <a:rPr lang="ar-SY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 </a:t>
            </a:r>
            <a:r>
              <a:rPr lang="ar-SY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إنجازِ </a:t>
            </a:r>
            <a:r>
              <a:rPr lang="ar-SY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ورقة العمل  المرفقة 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SY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توجيهُ التلاميذِ </a:t>
            </a:r>
            <a:r>
              <a:rPr lang="ar-SY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إلى </a:t>
            </a:r>
            <a:r>
              <a:rPr lang="ar-SY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قراءةِ الدَّرس وحلِّ أسئلةِ التَّقْييمِ ومشاركتِه </a:t>
            </a:r>
            <a:r>
              <a:rPr lang="ar-SY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 معلميهم 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SY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</a:t>
            </a:r>
            <a:r>
              <a:rPr lang="ar-DZ" b="1" dirty="0">
                <a:solidFill>
                  <a:srgbClr val="FF0000"/>
                </a:solidFill>
              </a:rPr>
              <a:t>وفي </a:t>
            </a:r>
            <a:r>
              <a:rPr lang="ar-DZ" b="1" dirty="0" smtClean="0">
                <a:solidFill>
                  <a:srgbClr val="FF0000"/>
                </a:solidFill>
              </a:rPr>
              <a:t>الختام</a:t>
            </a:r>
            <a:r>
              <a:rPr lang="ar-SY" b="1" dirty="0" smtClean="0">
                <a:solidFill>
                  <a:srgbClr val="FF0000"/>
                </a:solidFill>
              </a:rPr>
              <a:t>ِ</a:t>
            </a:r>
            <a:r>
              <a:rPr lang="ar-DZ" b="1" dirty="0" smtClean="0">
                <a:solidFill>
                  <a:srgbClr val="FF0000"/>
                </a:solidFill>
              </a:rPr>
              <a:t> </a:t>
            </a:r>
            <a:r>
              <a:rPr lang="ar-DZ" b="1" dirty="0">
                <a:solidFill>
                  <a:srgbClr val="FF0000"/>
                </a:solidFill>
              </a:rPr>
              <a:t>نرجو </a:t>
            </a:r>
            <a:r>
              <a:rPr lang="ar-DZ" b="1" dirty="0" smtClean="0">
                <a:solidFill>
                  <a:srgbClr val="FF0000"/>
                </a:solidFill>
              </a:rPr>
              <a:t>أن</a:t>
            </a:r>
            <a:r>
              <a:rPr lang="ar-SY" b="1" dirty="0" smtClean="0">
                <a:solidFill>
                  <a:srgbClr val="FF0000"/>
                </a:solidFill>
              </a:rPr>
              <a:t>ْ</a:t>
            </a:r>
            <a:r>
              <a:rPr lang="ar-DZ" b="1" dirty="0" smtClean="0">
                <a:solidFill>
                  <a:srgbClr val="FF0000"/>
                </a:solidFill>
              </a:rPr>
              <a:t> نكون</a:t>
            </a:r>
            <a:r>
              <a:rPr lang="ar-SY" b="1" dirty="0" smtClean="0">
                <a:solidFill>
                  <a:srgbClr val="FF0000"/>
                </a:solidFill>
              </a:rPr>
              <a:t>َ</a:t>
            </a:r>
            <a:r>
              <a:rPr lang="ar-DZ" b="1" dirty="0" smtClean="0">
                <a:solidFill>
                  <a:srgbClr val="FF0000"/>
                </a:solidFill>
              </a:rPr>
              <a:t> </a:t>
            </a:r>
            <a:r>
              <a:rPr lang="ar-DZ" b="1" dirty="0">
                <a:solidFill>
                  <a:srgbClr val="FF0000"/>
                </a:solidFill>
              </a:rPr>
              <a:t>قد </a:t>
            </a:r>
            <a:r>
              <a:rPr lang="ar-DZ" b="1" dirty="0" smtClean="0">
                <a:solidFill>
                  <a:srgbClr val="FF0000"/>
                </a:solidFill>
              </a:rPr>
              <a:t>أدر</a:t>
            </a:r>
            <a:r>
              <a:rPr lang="ar-SY" b="1" dirty="0" smtClean="0">
                <a:solidFill>
                  <a:srgbClr val="FF0000"/>
                </a:solidFill>
              </a:rPr>
              <a:t>َ</a:t>
            </a:r>
            <a:r>
              <a:rPr lang="ar-DZ" b="1" dirty="0" smtClean="0">
                <a:solidFill>
                  <a:srgbClr val="FF0000"/>
                </a:solidFill>
              </a:rPr>
              <a:t>ك</a:t>
            </a:r>
            <a:r>
              <a:rPr lang="ar-SY" b="1" dirty="0" smtClean="0">
                <a:solidFill>
                  <a:srgbClr val="FF0000"/>
                </a:solidFill>
              </a:rPr>
              <a:t>ْ</a:t>
            </a:r>
            <a:r>
              <a:rPr lang="ar-DZ" b="1" dirty="0" err="1" smtClean="0">
                <a:solidFill>
                  <a:srgbClr val="FF0000"/>
                </a:solidFill>
              </a:rPr>
              <a:t>نا</a:t>
            </a:r>
            <a:r>
              <a:rPr lang="ar-DZ" b="1" dirty="0" smtClean="0">
                <a:solidFill>
                  <a:srgbClr val="FF0000"/>
                </a:solidFill>
              </a:rPr>
              <a:t> </a:t>
            </a:r>
            <a:endParaRPr lang="ar-SY" b="1" dirty="0" smtClean="0">
              <a:solidFill>
                <a:srgbClr val="FF0000"/>
              </a:solidFill>
            </a:endParaRPr>
          </a:p>
          <a:p>
            <a:pPr marL="0" indent="0" algn="r" rtl="1">
              <a:buNone/>
            </a:pPr>
            <a:r>
              <a:rPr lang="ar-SY" b="1" dirty="0">
                <a:solidFill>
                  <a:srgbClr val="FF0000"/>
                </a:solidFill>
              </a:rPr>
              <a:t> </a:t>
            </a:r>
            <a:r>
              <a:rPr lang="ar-SY" b="1" dirty="0" smtClean="0">
                <a:solidFill>
                  <a:srgbClr val="FF0000"/>
                </a:solidFill>
              </a:rPr>
              <a:t>               </a:t>
            </a:r>
            <a:r>
              <a:rPr lang="ar-DZ" b="1" dirty="0" smtClean="0">
                <a:solidFill>
                  <a:srgbClr val="FF0000"/>
                </a:solidFill>
              </a:rPr>
              <a:t>أهمي</a:t>
            </a:r>
            <a:r>
              <a:rPr lang="ar-SY" b="1" dirty="0" smtClean="0">
                <a:solidFill>
                  <a:srgbClr val="FF0000"/>
                </a:solidFill>
              </a:rPr>
              <a:t>َّ</a:t>
            </a:r>
            <a:r>
              <a:rPr lang="ar-DZ" b="1" dirty="0" smtClean="0">
                <a:solidFill>
                  <a:srgbClr val="FF0000"/>
                </a:solidFill>
              </a:rPr>
              <a:t>ة النَّظافة</a:t>
            </a:r>
            <a:r>
              <a:rPr lang="ar-SY" b="1" dirty="0" smtClean="0">
                <a:solidFill>
                  <a:srgbClr val="FF0000"/>
                </a:solidFill>
              </a:rPr>
              <a:t>ِ</a:t>
            </a:r>
            <a:r>
              <a:rPr lang="ar-DZ" b="1" dirty="0" smtClean="0">
                <a:solidFill>
                  <a:srgbClr val="FF0000"/>
                </a:solidFill>
              </a:rPr>
              <a:t> </a:t>
            </a:r>
            <a:r>
              <a:rPr lang="ar-DZ" b="1" dirty="0">
                <a:solidFill>
                  <a:srgbClr val="FF0000"/>
                </a:solidFill>
              </a:rPr>
              <a:t>، وأن </a:t>
            </a:r>
            <a:r>
              <a:rPr lang="ar-DZ" b="1" dirty="0" err="1" smtClean="0">
                <a:solidFill>
                  <a:srgbClr val="FF0000"/>
                </a:solidFill>
              </a:rPr>
              <a:t>نتمث</a:t>
            </a:r>
            <a:r>
              <a:rPr lang="ar-SY" b="1" dirty="0" smtClean="0">
                <a:solidFill>
                  <a:srgbClr val="FF0000"/>
                </a:solidFill>
              </a:rPr>
              <a:t>َّ</a:t>
            </a:r>
            <a:r>
              <a:rPr lang="ar-DZ" b="1" dirty="0" smtClean="0">
                <a:solidFill>
                  <a:srgbClr val="FF0000"/>
                </a:solidFill>
              </a:rPr>
              <a:t>ل</a:t>
            </a:r>
            <a:r>
              <a:rPr lang="ar-SY" b="1" dirty="0" smtClean="0">
                <a:solidFill>
                  <a:srgbClr val="FF0000"/>
                </a:solidFill>
              </a:rPr>
              <a:t>َ</a:t>
            </a:r>
            <a:r>
              <a:rPr lang="ar-DZ" b="1" dirty="0" smtClean="0">
                <a:solidFill>
                  <a:srgbClr val="FF0000"/>
                </a:solidFill>
              </a:rPr>
              <a:t> </a:t>
            </a:r>
            <a:r>
              <a:rPr lang="ar-DZ" b="1" dirty="0">
                <a:solidFill>
                  <a:srgbClr val="FF0000"/>
                </a:solidFill>
              </a:rPr>
              <a:t>ذلك </a:t>
            </a:r>
            <a:r>
              <a:rPr lang="ar-DZ" b="1" dirty="0" smtClean="0">
                <a:solidFill>
                  <a:srgbClr val="FF0000"/>
                </a:solidFill>
              </a:rPr>
              <a:t>سلوكا</a:t>
            </a:r>
            <a:r>
              <a:rPr lang="ar-SY" b="1" dirty="0" smtClean="0">
                <a:solidFill>
                  <a:srgbClr val="FF0000"/>
                </a:solidFill>
              </a:rPr>
              <a:t>ً</a:t>
            </a:r>
            <a:endParaRPr lang="ar-SY" b="1" dirty="0" smtClean="0">
              <a:solidFill>
                <a:srgbClr val="FF0000"/>
              </a:solidFill>
            </a:endParaRPr>
          </a:p>
          <a:p>
            <a:pPr marL="0" indent="0" algn="r" rtl="1">
              <a:buNone/>
            </a:pPr>
            <a:r>
              <a:rPr lang="ar-SY" b="1" dirty="0">
                <a:solidFill>
                  <a:srgbClr val="FF0000"/>
                </a:solidFill>
              </a:rPr>
              <a:t> </a:t>
            </a:r>
            <a:r>
              <a:rPr lang="ar-SY" b="1" dirty="0" smtClean="0">
                <a:solidFill>
                  <a:srgbClr val="FF0000"/>
                </a:solidFill>
              </a:rPr>
              <a:t>           </a:t>
            </a:r>
            <a:r>
              <a:rPr lang="ar-DZ" b="1" dirty="0" smtClean="0">
                <a:solidFill>
                  <a:srgbClr val="FF0000"/>
                </a:solidFill>
              </a:rPr>
              <a:t> </a:t>
            </a:r>
            <a:r>
              <a:rPr lang="ar-SY" b="1" dirty="0" smtClean="0">
                <a:solidFill>
                  <a:srgbClr val="FF0000"/>
                </a:solidFill>
              </a:rPr>
              <a:t>       </a:t>
            </a:r>
            <a:r>
              <a:rPr lang="ar-DZ" b="1" dirty="0" smtClean="0">
                <a:solidFill>
                  <a:srgbClr val="FF0000"/>
                </a:solidFill>
              </a:rPr>
              <a:t>في </a:t>
            </a:r>
            <a:r>
              <a:rPr lang="ar-DZ" b="1" dirty="0" smtClean="0">
                <a:solidFill>
                  <a:srgbClr val="FF0000"/>
                </a:solidFill>
              </a:rPr>
              <a:t>بي</a:t>
            </a:r>
            <a:r>
              <a:rPr lang="ar-SY" b="1" dirty="0" smtClean="0">
                <a:solidFill>
                  <a:srgbClr val="FF0000"/>
                </a:solidFill>
              </a:rPr>
              <a:t>ُ</a:t>
            </a:r>
            <a:r>
              <a:rPr lang="ar-DZ" b="1" dirty="0" err="1" smtClean="0">
                <a:solidFill>
                  <a:srgbClr val="FF0000"/>
                </a:solidFill>
              </a:rPr>
              <a:t>وت</a:t>
            </a:r>
            <a:r>
              <a:rPr lang="ar-SY" b="1" dirty="0" smtClean="0">
                <a:solidFill>
                  <a:srgbClr val="FF0000"/>
                </a:solidFill>
              </a:rPr>
              <a:t>ِ</a:t>
            </a:r>
            <a:r>
              <a:rPr lang="ar-DZ" b="1" dirty="0" err="1" smtClean="0">
                <a:solidFill>
                  <a:srgbClr val="FF0000"/>
                </a:solidFill>
              </a:rPr>
              <a:t>نا</a:t>
            </a:r>
            <a:r>
              <a:rPr lang="ar-DZ" b="1" dirty="0" smtClean="0">
                <a:solidFill>
                  <a:srgbClr val="FF0000"/>
                </a:solidFill>
              </a:rPr>
              <a:t> </a:t>
            </a:r>
            <a:r>
              <a:rPr lang="ar-DZ" b="1" dirty="0">
                <a:solidFill>
                  <a:srgbClr val="FF0000"/>
                </a:solidFill>
              </a:rPr>
              <a:t>وفي </a:t>
            </a:r>
            <a:r>
              <a:rPr lang="ar-DZ" b="1" dirty="0" smtClean="0">
                <a:solidFill>
                  <a:srgbClr val="FF0000"/>
                </a:solidFill>
              </a:rPr>
              <a:t>مدار</a:t>
            </a:r>
            <a:r>
              <a:rPr lang="ar-SY" b="1" dirty="0" smtClean="0">
                <a:solidFill>
                  <a:srgbClr val="FF0000"/>
                </a:solidFill>
              </a:rPr>
              <a:t>ِ</a:t>
            </a:r>
            <a:r>
              <a:rPr lang="ar-DZ" b="1" dirty="0" smtClean="0">
                <a:solidFill>
                  <a:srgbClr val="FF0000"/>
                </a:solidFill>
              </a:rPr>
              <a:t>س</a:t>
            </a:r>
            <a:r>
              <a:rPr lang="ar-SY" b="1" dirty="0" smtClean="0">
                <a:solidFill>
                  <a:srgbClr val="FF0000"/>
                </a:solidFill>
              </a:rPr>
              <a:t>ِ</a:t>
            </a:r>
            <a:r>
              <a:rPr lang="ar-DZ" b="1" dirty="0" err="1" smtClean="0">
                <a:solidFill>
                  <a:srgbClr val="FF0000"/>
                </a:solidFill>
              </a:rPr>
              <a:t>نا</a:t>
            </a:r>
            <a:r>
              <a:rPr lang="ar-DZ" b="1" dirty="0" smtClean="0">
                <a:solidFill>
                  <a:srgbClr val="FF0000"/>
                </a:solidFill>
              </a:rPr>
              <a:t> </a:t>
            </a:r>
            <a:endParaRPr lang="ar-SY" b="1" dirty="0" smtClean="0">
              <a:solidFill>
                <a:srgbClr val="FF0000"/>
              </a:solidFill>
            </a:endParaRPr>
          </a:p>
          <a:p>
            <a:pPr marL="0" indent="0" algn="r" rtl="1">
              <a:buNone/>
            </a:pPr>
            <a:r>
              <a:rPr lang="ar-SY" b="1" dirty="0">
                <a:solidFill>
                  <a:srgbClr val="FF0000"/>
                </a:solidFill>
              </a:rPr>
              <a:t> </a:t>
            </a:r>
            <a:r>
              <a:rPr lang="ar-SY" b="1" dirty="0" smtClean="0">
                <a:solidFill>
                  <a:srgbClr val="FF0000"/>
                </a:solidFill>
              </a:rPr>
              <a:t>                 </a:t>
            </a:r>
            <a:r>
              <a:rPr lang="ar-DZ" b="1" dirty="0" smtClean="0">
                <a:solidFill>
                  <a:srgbClr val="FF0000"/>
                </a:solidFill>
              </a:rPr>
              <a:t>وفي </a:t>
            </a:r>
            <a:r>
              <a:rPr lang="ar-DZ" b="1" dirty="0" smtClean="0">
                <a:solidFill>
                  <a:srgbClr val="FF0000"/>
                </a:solidFill>
              </a:rPr>
              <a:t>كل</a:t>
            </a:r>
            <a:r>
              <a:rPr lang="ar-SY" b="1" dirty="0" smtClean="0">
                <a:solidFill>
                  <a:srgbClr val="FF0000"/>
                </a:solidFill>
              </a:rPr>
              <a:t>ِّ</a:t>
            </a:r>
            <a:r>
              <a:rPr lang="ar-DZ" b="1" dirty="0" smtClean="0">
                <a:solidFill>
                  <a:srgbClr val="FF0000"/>
                </a:solidFill>
              </a:rPr>
              <a:t> مكان</a:t>
            </a:r>
            <a:r>
              <a:rPr lang="ar-SY" b="1" dirty="0" smtClean="0">
                <a:solidFill>
                  <a:srgbClr val="FF0000"/>
                </a:solidFill>
              </a:rPr>
              <a:t>ٍ</a:t>
            </a:r>
            <a:r>
              <a:rPr lang="ar-DZ" b="1" dirty="0" smtClean="0">
                <a:solidFill>
                  <a:srgbClr val="FF0000"/>
                </a:solidFill>
              </a:rPr>
              <a:t> نتواجد</a:t>
            </a:r>
            <a:r>
              <a:rPr lang="ar-SY" b="1" dirty="0" smtClean="0">
                <a:solidFill>
                  <a:srgbClr val="FF0000"/>
                </a:solidFill>
              </a:rPr>
              <a:t>ُ</a:t>
            </a:r>
            <a:r>
              <a:rPr lang="ar-DZ" b="1" dirty="0" smtClean="0">
                <a:solidFill>
                  <a:srgbClr val="FF0000"/>
                </a:solidFill>
              </a:rPr>
              <a:t> </a:t>
            </a:r>
            <a:r>
              <a:rPr lang="ar-DZ" b="1" dirty="0">
                <a:solidFill>
                  <a:srgbClr val="FF0000"/>
                </a:solidFill>
              </a:rPr>
              <a:t>فيه .</a:t>
            </a:r>
            <a:endParaRPr lang="en-US" b="1" dirty="0">
              <a:solidFill>
                <a:srgbClr val="FF0000"/>
              </a:solidFill>
            </a:endParaRPr>
          </a:p>
          <a:p>
            <a:pPr algn="r" rtl="1">
              <a:buFont typeface="Wingdings" panose="05000000000000000000" pitchFamily="2" charset="2"/>
              <a:buChar char="v"/>
            </a:pPr>
            <a:endParaRPr lang="ar-SY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SY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Y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2047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531</Words>
  <Application>Microsoft Office PowerPoint</Application>
  <PresentationFormat>عرض على الشاشة (3:4)‏</PresentationFormat>
  <Paragraphs>59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6" baseType="lpstr">
      <vt:lpstr>AGA Arabesque Desktop</vt:lpstr>
      <vt:lpstr>Arial</vt:lpstr>
      <vt:lpstr>Calibri</vt:lpstr>
      <vt:lpstr>Sakkal Majalla</vt:lpstr>
      <vt:lpstr>Times New Roman</vt:lpstr>
      <vt:lpstr>Wingdings</vt:lpstr>
      <vt:lpstr>school</vt:lpstr>
      <vt:lpstr>أَحْلَى بِيْئَة </vt:lpstr>
      <vt:lpstr>الأَهْدافُ التّعْليميَّة:</vt:lpstr>
      <vt:lpstr>أحلى بيئة  </vt:lpstr>
      <vt:lpstr>عرض تقديمي في PowerPoint</vt:lpstr>
      <vt:lpstr>عرض تقديمي في PowerPoint</vt:lpstr>
      <vt:lpstr>عرض تقديمي في PowerPoint</vt:lpstr>
      <vt:lpstr>         معاني الكلمات:   </vt:lpstr>
      <vt:lpstr>فِكَرُ الدَّرْس:</vt:lpstr>
      <vt:lpstr>غلقُ الدَّرس: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hp</cp:lastModifiedBy>
  <cp:revision>24</cp:revision>
  <dcterms:created xsi:type="dcterms:W3CDTF">2020-05-02T02:36:07Z</dcterms:created>
  <dcterms:modified xsi:type="dcterms:W3CDTF">2020-05-13T13:37:06Z</dcterms:modified>
</cp:coreProperties>
</file>