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72" r:id="rId8"/>
    <p:sldId id="27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600" dirty="0" smtClean="0"/>
            <a:t>- أن يذكر التلميذ طرق الحفاظ على الأذن.</a:t>
          </a:r>
          <a:endParaRPr lang="ar-SA" sz="36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  <dgm:t>
        <a:bodyPr/>
        <a:lstStyle/>
        <a:p>
          <a:pPr rtl="1"/>
          <a:endParaRPr lang="ar-SA"/>
        </a:p>
      </dgm:t>
    </dgm:pt>
    <dgm:pt modelId="{44F5751D-0059-4829-BAAE-74FBB89C6A7D}" type="pres">
      <dgm:prSet presAssocID="{2978BC7B-5652-4C8E-A148-1B7167917254}" presName="box" presStyleLbl="node1" presStyleIdx="0" presStyleCnt="1" custLinFactNeighborY="96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4354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kern="1200" dirty="0" smtClean="0"/>
            <a:t>- أن يذكر التلميذ طرق الحفاظ على الأذن.</a:t>
          </a:r>
          <a:endParaRPr lang="ar-SA" sz="3600" b="0" kern="1200" dirty="0"/>
        </a:p>
      </dsp:txBody>
      <dsp:txXfrm>
        <a:off x="1463447" y="0"/>
        <a:ext cx="5136058" cy="1435461"/>
      </dsp:txXfrm>
    </dsp:sp>
    <dsp:sp modelId="{3D40DE99-FB10-48E3-A87B-8B30225AE7A4}">
      <dsp:nvSpPr>
        <dsp:cNvPr id="0" name=""/>
        <dsp:cNvSpPr/>
      </dsp:nvSpPr>
      <dsp:spPr>
        <a:xfrm rot="10800000" flipH="1">
          <a:off x="716251" y="681775"/>
          <a:ext cx="49496" cy="7193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أسمع بأذني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300439725"/>
              </p:ext>
            </p:extLst>
          </p:nvPr>
        </p:nvGraphicFramePr>
        <p:xfrm>
          <a:off x="1295986" y="1149477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مجموعة 5"/>
          <p:cNvGrpSpPr/>
          <p:nvPr/>
        </p:nvGrpSpPr>
        <p:grpSpPr>
          <a:xfrm>
            <a:off x="1272247" y="2711970"/>
            <a:ext cx="6599506" cy="1434059"/>
            <a:chOff x="0" y="0"/>
            <a:chExt cx="6599506" cy="1434059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0" y="0"/>
              <a:ext cx="6599506" cy="1434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463307" y="0"/>
              <a:ext cx="5136198" cy="143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4400" kern="1200" dirty="0" smtClean="0"/>
                <a:t>- </a:t>
              </a:r>
              <a:r>
                <a:rPr lang="ar-SY" sz="3600" kern="1200" dirty="0" smtClean="0"/>
                <a:t>أن يعدد التلميذ مصادر الصوت.</a:t>
              </a:r>
              <a:endParaRPr lang="ar-SA" sz="3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الصورة الآتية:</a:t>
            </a:r>
            <a:endParaRPr lang="ar-SY" sz="4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9" y="1482435"/>
            <a:ext cx="2526580" cy="268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سهم إلى اليمين 1"/>
          <p:cNvSpPr/>
          <p:nvPr/>
        </p:nvSpPr>
        <p:spPr>
          <a:xfrm>
            <a:off x="911203" y="2391763"/>
            <a:ext cx="4142509" cy="14195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/>
          <p:cNvSpPr txBox="1"/>
          <p:nvPr/>
        </p:nvSpPr>
        <p:spPr>
          <a:xfrm>
            <a:off x="911203" y="2716832"/>
            <a:ext cx="40796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 smtClean="0"/>
              <a:t>أشير إلى موقع أذني</a:t>
            </a:r>
            <a:endParaRPr lang="ar-SY" sz="44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81" y="1173813"/>
            <a:ext cx="3691238" cy="2456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2" y="464893"/>
            <a:ext cx="3817694" cy="3874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ربع نص 13"/>
          <p:cNvSpPr txBox="1"/>
          <p:nvPr/>
        </p:nvSpPr>
        <p:spPr>
          <a:xfrm>
            <a:off x="2778369" y="4695092"/>
            <a:ext cx="42203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الأذن : </a:t>
            </a:r>
            <a:r>
              <a:rPr lang="ar-SY" sz="3600" dirty="0" smtClean="0"/>
              <a:t>عضو حاسة السمع وتمييز الأصوات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شريط مثقب 7"/>
          <p:cNvSpPr/>
          <p:nvPr/>
        </p:nvSpPr>
        <p:spPr>
          <a:xfrm>
            <a:off x="4325816" y="923191"/>
            <a:ext cx="4255477" cy="387048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3"/>
          <a:stretch/>
        </p:blipFill>
        <p:spPr>
          <a:xfrm>
            <a:off x="517648" y="809258"/>
            <a:ext cx="3632322" cy="3305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مربع نص 6"/>
          <p:cNvSpPr txBox="1"/>
          <p:nvPr/>
        </p:nvSpPr>
        <p:spPr>
          <a:xfrm>
            <a:off x="4325816" y="1584682"/>
            <a:ext cx="40796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أحافظ على سلامة أذني من البرد </a:t>
            </a:r>
          </a:p>
          <a:p>
            <a:pPr algn="r"/>
            <a:r>
              <a:rPr lang="ar-SY" sz="3600" dirty="0" smtClean="0"/>
              <a:t>والأصوات القوية </a:t>
            </a:r>
          </a:p>
          <a:p>
            <a:pPr algn="r"/>
            <a:r>
              <a:rPr lang="ar-SY" sz="3600" dirty="0" smtClean="0"/>
              <a:t>وإدخال الأجسام فيها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9" y="670963"/>
            <a:ext cx="2705100" cy="319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91" y="670963"/>
            <a:ext cx="3744790" cy="2877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مربع نص 14"/>
          <p:cNvSpPr txBox="1"/>
          <p:nvPr/>
        </p:nvSpPr>
        <p:spPr>
          <a:xfrm>
            <a:off x="2831125" y="4889348"/>
            <a:ext cx="41056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/>
              <a:t>أزور الطبيب عند الحاجة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0" y="504092"/>
            <a:ext cx="3743179" cy="2414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خطط انسيابي: معالجة متعاقبة 8"/>
          <p:cNvSpPr/>
          <p:nvPr/>
        </p:nvSpPr>
        <p:spPr>
          <a:xfrm>
            <a:off x="3034144" y="5075440"/>
            <a:ext cx="4673771" cy="1266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13" y="2854569"/>
            <a:ext cx="2820866" cy="180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92" y="805577"/>
            <a:ext cx="1841553" cy="2059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3262972" y="5187461"/>
            <a:ext cx="413536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Y" sz="3200" dirty="0" smtClean="0"/>
              <a:t>بعض مصادر الصوت الإنسان والعصفور والقطار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3954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59676" y="559552"/>
            <a:ext cx="5996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/>
              <a:t>ما نوع الصوت الذي تسمعه ؟</a:t>
            </a:r>
            <a:endParaRPr lang="ar-SY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960488" y="1434349"/>
            <a:ext cx="200464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عالٍ </a:t>
            </a:r>
          </a:p>
          <a:p>
            <a:pPr algn="r"/>
            <a:r>
              <a:rPr lang="ar-SY" sz="3600" dirty="0" smtClean="0"/>
              <a:t>منخفض</a:t>
            </a:r>
          </a:p>
          <a:p>
            <a:pPr algn="r"/>
            <a:r>
              <a:rPr lang="ar-SY" sz="3600" dirty="0" smtClean="0"/>
              <a:t>مزعج</a:t>
            </a:r>
            <a:endParaRPr lang="ar-SY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80" y="1122217"/>
            <a:ext cx="2926080" cy="305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03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356</TotalTime>
  <Words>69</Words>
  <Application>Microsoft Office PowerPoint</Application>
  <PresentationFormat>عرض على الشاشة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school</vt:lpstr>
      <vt:lpstr>الصف : الأول المادة : علوم  الدرس :أسمع بأذني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50</cp:revision>
  <dcterms:created xsi:type="dcterms:W3CDTF">2020-05-02T02:36:07Z</dcterms:created>
  <dcterms:modified xsi:type="dcterms:W3CDTF">2020-07-01T20:09:59Z</dcterms:modified>
</cp:coreProperties>
</file>