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66" r:id="rId3"/>
    <p:sldId id="267" r:id="rId4"/>
    <p:sldId id="269" r:id="rId5"/>
    <p:sldId id="270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09/10/1441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ma"/><Relationship Id="rId7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الاول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استكشف المجسمات والاشكال المستوية</a:t>
            </a:r>
            <a:endParaRPr lang="ar-SA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8"/>
    </mc:Choice>
    <mc:Fallback xmlns="">
      <p:transition spd="slow" advTm="3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601" x="704850" y="3608388"/>
          <p14:tracePt t="665" x="1125538" y="3830638"/>
          <p14:tracePt t="685" x="1204913" y="3884613"/>
          <p14:tracePt t="702" x="1223963" y="3902075"/>
          <p14:tracePt t="735" x="1223963" y="3911600"/>
          <p14:tracePt t="752" x="1231900" y="3911600"/>
          <p14:tracePt t="787" x="1250950" y="3929063"/>
          <p14:tracePt t="802" x="1258888" y="3938588"/>
          <p14:tracePt t="819" x="1276350" y="3956050"/>
          <p14:tracePt t="835" x="1295400" y="3973513"/>
          <p14:tracePt t="835" x="1303338" y="3983038"/>
          <p14:tracePt t="853" x="1330325" y="4010025"/>
          <p14:tracePt t="869" x="1366838" y="4037013"/>
          <p14:tracePt t="869" x="1393825" y="4054475"/>
          <p14:tracePt t="886" x="1411288" y="4071938"/>
          <p14:tracePt t="902" x="1490663" y="4143375"/>
          <p14:tracePt t="919" x="1544638" y="4187825"/>
          <p14:tracePt t="935" x="1589088" y="4224338"/>
          <p14:tracePt t="935" x="1598613" y="4241800"/>
          <p14:tracePt t="952" x="1633538" y="4268788"/>
          <p14:tracePt t="968" x="1660525" y="4295775"/>
          <p14:tracePt t="987" x="1714500" y="4340225"/>
          <p14:tracePt t="1003" x="1768475" y="4367213"/>
          <p14:tracePt t="1019" x="1847850" y="4394200"/>
          <p14:tracePt t="1035" x="1928813" y="4429125"/>
          <p14:tracePt t="1051" x="2017713" y="4473575"/>
          <p14:tracePt t="1051" x="2071688" y="4500563"/>
          <p14:tracePt t="1070" x="2197100" y="4554538"/>
          <p14:tracePt t="1085" x="2339975" y="4608513"/>
          <p14:tracePt t="1101" x="2490788" y="4660900"/>
          <p14:tracePt t="1417" x="2571750" y="4697413"/>
          <p14:tracePt t="1435" x="2928938" y="4830763"/>
          <p14:tracePt t="1451" x="3224213" y="4973638"/>
          <p14:tracePt t="1467" x="3419475" y="5062538"/>
          <p14:tracePt t="1467" x="3500438" y="5108575"/>
          <p14:tracePt t="1484" x="3652838" y="5232400"/>
          <p14:tracePt t="1501" x="3776663" y="5322888"/>
          <p14:tracePt t="1517" x="3857625" y="5402263"/>
          <p14:tracePt t="1517" x="3894138" y="5438775"/>
          <p14:tracePt t="1534" x="3956050" y="5483225"/>
          <p14:tracePt t="1551" x="4000500" y="5518150"/>
          <p14:tracePt t="1567" x="4044950" y="5537200"/>
          <p14:tracePt t="1567" x="4062413" y="5554663"/>
          <p14:tracePt t="1584" x="4098925" y="5589588"/>
          <p14:tracePt t="1601" x="4143375" y="5634038"/>
          <p14:tracePt t="1618" x="4197350" y="5697538"/>
          <p14:tracePt t="1635" x="4241800" y="5741988"/>
          <p14:tracePt t="1651" x="4251325" y="5776913"/>
          <p14:tracePt t="1669" x="4276725" y="5813425"/>
          <p14:tracePt t="1684" x="4295775" y="5830888"/>
          <p14:tracePt t="1700" x="4313238" y="5857875"/>
          <p14:tracePt t="1719" x="4340225" y="5894388"/>
          <p14:tracePt t="1734" x="4367213" y="5919788"/>
          <p14:tracePt t="1751" x="4411663" y="5956300"/>
          <p14:tracePt t="1751" x="4419600" y="5973763"/>
          <p14:tracePt t="1768" x="4446588" y="6000750"/>
          <p14:tracePt t="1784" x="4473575" y="6018213"/>
          <p14:tracePt t="1800" x="4500563" y="6037263"/>
          <p14:tracePt t="1800" x="4510088" y="6045200"/>
          <p14:tracePt t="1818" x="4537075" y="6072188"/>
          <p14:tracePt t="1835" x="4562475" y="6099175"/>
          <p14:tracePt t="1851" x="4589463" y="6134100"/>
          <p14:tracePt t="1851" x="4598988" y="6143625"/>
          <p14:tracePt t="1868" x="4616450" y="6161088"/>
          <p14:tracePt t="1884" x="4633913" y="6188075"/>
          <p14:tracePt t="1900" x="4652963" y="6197600"/>
          <p14:tracePt t="1919" x="4660900" y="6215063"/>
          <p14:tracePt t="1950" x="4660900" y="6224588"/>
          <p14:tracePt t="2000" x="4660900" y="6232525"/>
          <p14:tracePt t="2100" x="4652963" y="6232525"/>
          <p14:tracePt t="2162" x="4438650" y="6197600"/>
          <p14:tracePt t="2417" x="4419600" y="6180138"/>
          <p14:tracePt t="2432" x="4402138" y="6170613"/>
          <p14:tracePt t="2450" x="4384675" y="6161088"/>
          <p14:tracePt t="2468" x="4367213" y="6153150"/>
          <p14:tracePt t="2487" x="4357688" y="6143625"/>
          <p14:tracePt t="2501" x="4348163" y="6143625"/>
          <p14:tracePt t="2517" x="4348163" y="6134100"/>
          <p14:tracePt t="2535" x="4340225" y="6134100"/>
          <p14:tracePt t="2613" x="4330700" y="61341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313259" y="1624083"/>
            <a:ext cx="63100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عزيزي الطالب : يتوقع منك في نهاية الدرس </a:t>
            </a:r>
            <a:r>
              <a:rPr lang="ar-SA" sz="2800" dirty="0" smtClean="0"/>
              <a:t>ان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92D050"/>
                </a:solidFill>
              </a:rPr>
              <a:t>1ان يميز التلميذ بين المجسم والمستوي </a:t>
            </a:r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2.ان يعدد التلميذ الاسطح والاضلاع لكل مجسم</a:t>
            </a:r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ان يذكر التلميذ نوع السطح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7" name="موجة مزدوجة 6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 smtClean="0"/>
              <a:t>الدرس </a:t>
            </a:r>
            <a:r>
              <a:rPr lang="ar-SA" sz="3600" dirty="0" smtClean="0"/>
              <a:t>الاول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8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2"/>
    </mc:Choice>
    <mc:Fallback xmlns="">
      <p:transition spd="slow" advTm="10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 smtClean="0"/>
              <a:t>الدرس </a:t>
            </a:r>
            <a:r>
              <a:rPr lang="ar-SA" sz="3600" dirty="0" smtClean="0"/>
              <a:t>الاول</a:t>
            </a:r>
            <a:endParaRPr lang="ar-AE" sz="3600" dirty="0"/>
          </a:p>
        </p:txBody>
      </p:sp>
      <p:sp>
        <p:nvSpPr>
          <p:cNvPr id="3" name="مستطيل 2"/>
          <p:cNvSpPr/>
          <p:nvPr/>
        </p:nvSpPr>
        <p:spPr>
          <a:xfrm flipH="1">
            <a:off x="6582997" y="2215402"/>
            <a:ext cx="1801505" cy="614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ربع نص 4"/>
          <p:cNvSpPr txBox="1"/>
          <p:nvPr/>
        </p:nvSpPr>
        <p:spPr>
          <a:xfrm>
            <a:off x="982640" y="1665027"/>
            <a:ext cx="65011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00B050"/>
                </a:solidFill>
              </a:rPr>
              <a:t>سم كل شكل من الاشكال المستوية التالية</a:t>
            </a:r>
            <a:endParaRPr lang="ar-AE" sz="2400" dirty="0">
              <a:solidFill>
                <a:srgbClr val="00B05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 flipH="1" flipV="1">
            <a:off x="4490112" y="2126691"/>
            <a:ext cx="832515" cy="7028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رابط 9"/>
          <p:cNvSpPr/>
          <p:nvPr/>
        </p:nvSpPr>
        <p:spPr>
          <a:xfrm flipH="1" flipV="1">
            <a:off x="2606723" y="1992943"/>
            <a:ext cx="941696" cy="968991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ثلث متساوي الساقين 10"/>
          <p:cNvSpPr/>
          <p:nvPr/>
        </p:nvSpPr>
        <p:spPr>
          <a:xfrm flipH="1">
            <a:off x="636669" y="1737729"/>
            <a:ext cx="1419367" cy="109182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ربع نص 15"/>
          <p:cNvSpPr txBox="1"/>
          <p:nvPr/>
        </p:nvSpPr>
        <p:spPr>
          <a:xfrm>
            <a:off x="865279" y="3180214"/>
            <a:ext cx="11907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</a:t>
            </a:r>
            <a:endParaRPr lang="ar-AE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482192" y="3115682"/>
            <a:ext cx="11907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</a:t>
            </a:r>
            <a:endParaRPr lang="ar-AE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355669" y="3115682"/>
            <a:ext cx="1177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</a:t>
            </a:r>
            <a:endParaRPr lang="ar-AE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7072925" y="3115682"/>
            <a:ext cx="11907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 smtClean="0"/>
              <a:t>الدرس </a:t>
            </a:r>
            <a:r>
              <a:rPr lang="ar-SA" sz="3600" dirty="0" smtClean="0"/>
              <a:t>الاول</a:t>
            </a:r>
            <a:endParaRPr lang="ar-AE" sz="3600" dirty="0"/>
          </a:p>
        </p:txBody>
      </p:sp>
      <p:pic>
        <p:nvPicPr>
          <p:cNvPr id="5" name="Picture 524794"/>
          <p:cNvPicPr>
            <a:picLocks noGrp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033515" y="1461746"/>
            <a:ext cx="5269501" cy="1895603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6387153" y="3559405"/>
            <a:ext cx="1173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مكعب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18699" y="3552195"/>
            <a:ext cx="1173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اسطوانة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26007" y="3633373"/>
            <a:ext cx="16536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موشور قائم</a:t>
            </a:r>
            <a:endParaRPr lang="ar-AE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72353" y="3554940"/>
            <a:ext cx="1173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مخروط</a:t>
            </a:r>
            <a:endParaRPr lang="ar-AE" sz="2400" dirty="0"/>
          </a:p>
        </p:txBody>
      </p:sp>
      <p:pic>
        <p:nvPicPr>
          <p:cNvPr id="10" name="Picture 524792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16271" y="2110753"/>
            <a:ext cx="778562" cy="1246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76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6"/>
    </mc:Choice>
    <mc:Fallback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 smtClean="0"/>
              <a:t>الدرس </a:t>
            </a:r>
            <a:r>
              <a:rPr lang="ar-SA" sz="3600" dirty="0" smtClean="0"/>
              <a:t>الاول</a:t>
            </a:r>
            <a:endParaRPr lang="ar-AE" sz="3600" dirty="0"/>
          </a:p>
        </p:txBody>
      </p:sp>
      <p:grpSp>
        <p:nvGrpSpPr>
          <p:cNvPr id="5" name="Group 524745"/>
          <p:cNvGrpSpPr/>
          <p:nvPr/>
        </p:nvGrpSpPr>
        <p:grpSpPr>
          <a:xfrm>
            <a:off x="1842017" y="1747628"/>
            <a:ext cx="5027303" cy="3040055"/>
            <a:chOff x="0" y="0"/>
            <a:chExt cx="5570883" cy="3597341"/>
          </a:xfrm>
        </p:grpSpPr>
        <p:sp>
          <p:nvSpPr>
            <p:cNvPr id="12" name="Rectangle 64780"/>
            <p:cNvSpPr/>
            <p:nvPr/>
          </p:nvSpPr>
          <p:spPr>
            <a:xfrm>
              <a:off x="3758037" y="0"/>
              <a:ext cx="79911" cy="29332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64782"/>
            <p:cNvSpPr/>
            <p:nvPr/>
          </p:nvSpPr>
          <p:spPr>
            <a:xfrm>
              <a:off x="4789112" y="32576"/>
              <a:ext cx="0" cy="29332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Shape 65195"/>
            <p:cNvSpPr/>
            <p:nvPr/>
          </p:nvSpPr>
          <p:spPr>
            <a:xfrm>
              <a:off x="0" y="372227"/>
              <a:ext cx="5570881" cy="3225114"/>
            </a:xfrm>
            <a:custGeom>
              <a:avLst/>
              <a:gdLst/>
              <a:ahLst/>
              <a:cxnLst/>
              <a:rect l="0" t="0" r="0" b="0"/>
              <a:pathLst>
                <a:path w="5570881" h="3225114">
                  <a:moveTo>
                    <a:pt x="0" y="3173044"/>
                  </a:moveTo>
                  <a:cubicBezTo>
                    <a:pt x="0" y="3201797"/>
                    <a:pt x="23317" y="3225114"/>
                    <a:pt x="52070" y="3225114"/>
                  </a:cubicBezTo>
                  <a:lnTo>
                    <a:pt x="5518823" y="3225114"/>
                  </a:lnTo>
                  <a:cubicBezTo>
                    <a:pt x="5547576" y="3225114"/>
                    <a:pt x="5570881" y="3201797"/>
                    <a:pt x="5570881" y="3173044"/>
                  </a:cubicBezTo>
                  <a:lnTo>
                    <a:pt x="5570881" y="52057"/>
                  </a:lnTo>
                  <a:cubicBezTo>
                    <a:pt x="5570881" y="23305"/>
                    <a:pt x="5547576" y="0"/>
                    <a:pt x="5518823" y="0"/>
                  </a:cubicBezTo>
                  <a:lnTo>
                    <a:pt x="52070" y="0"/>
                  </a:lnTo>
                  <a:cubicBezTo>
                    <a:pt x="23317" y="0"/>
                    <a:pt x="0" y="23305"/>
                    <a:pt x="0" y="52057"/>
                  </a:cubicBezTo>
                  <a:lnTo>
                    <a:pt x="0" y="3173044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A33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" name="Shape 65196"/>
            <p:cNvSpPr/>
            <p:nvPr/>
          </p:nvSpPr>
          <p:spPr>
            <a:xfrm>
              <a:off x="4102670" y="372225"/>
              <a:ext cx="0" cy="3225115"/>
            </a:xfrm>
            <a:custGeom>
              <a:avLst/>
              <a:gdLst/>
              <a:ahLst/>
              <a:cxnLst/>
              <a:rect l="0" t="0" r="0" b="0"/>
              <a:pathLst>
                <a:path h="3225115">
                  <a:moveTo>
                    <a:pt x="0" y="0"/>
                  </a:moveTo>
                  <a:lnTo>
                    <a:pt x="0" y="3225115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9A33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" name="Shape 65197"/>
            <p:cNvSpPr/>
            <p:nvPr/>
          </p:nvSpPr>
          <p:spPr>
            <a:xfrm>
              <a:off x="2353308" y="372225"/>
              <a:ext cx="0" cy="3225115"/>
            </a:xfrm>
            <a:custGeom>
              <a:avLst/>
              <a:gdLst/>
              <a:ahLst/>
              <a:cxnLst/>
              <a:rect l="0" t="0" r="0" b="0"/>
              <a:pathLst>
                <a:path h="3225115">
                  <a:moveTo>
                    <a:pt x="0" y="0"/>
                  </a:moveTo>
                  <a:lnTo>
                    <a:pt x="0" y="3225115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9A33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" name="Shape 65198"/>
            <p:cNvSpPr/>
            <p:nvPr/>
          </p:nvSpPr>
          <p:spPr>
            <a:xfrm>
              <a:off x="1176654" y="372225"/>
              <a:ext cx="0" cy="3225115"/>
            </a:xfrm>
            <a:custGeom>
              <a:avLst/>
              <a:gdLst/>
              <a:ahLst/>
              <a:cxnLst/>
              <a:rect l="0" t="0" r="0" b="0"/>
              <a:pathLst>
                <a:path h="3225115">
                  <a:moveTo>
                    <a:pt x="0" y="0"/>
                  </a:moveTo>
                  <a:lnTo>
                    <a:pt x="0" y="3225115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9A33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" name="Shape 65199"/>
            <p:cNvSpPr/>
            <p:nvPr/>
          </p:nvSpPr>
          <p:spPr>
            <a:xfrm>
              <a:off x="0" y="955345"/>
              <a:ext cx="5570881" cy="0"/>
            </a:xfrm>
            <a:custGeom>
              <a:avLst/>
              <a:gdLst/>
              <a:ahLst/>
              <a:cxnLst/>
              <a:rect l="0" t="0" r="0" b="0"/>
              <a:pathLst>
                <a:path w="5570881">
                  <a:moveTo>
                    <a:pt x="0" y="0"/>
                  </a:moveTo>
                  <a:lnTo>
                    <a:pt x="5570881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9A33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Shape 65200"/>
            <p:cNvSpPr/>
            <p:nvPr/>
          </p:nvSpPr>
          <p:spPr>
            <a:xfrm>
              <a:off x="2" y="1840440"/>
              <a:ext cx="5570881" cy="0"/>
            </a:xfrm>
            <a:custGeom>
              <a:avLst/>
              <a:gdLst/>
              <a:ahLst/>
              <a:cxnLst/>
              <a:rect l="0" t="0" r="0" b="0"/>
              <a:pathLst>
                <a:path w="5570881">
                  <a:moveTo>
                    <a:pt x="5570881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9A33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" name="Shape 65201"/>
            <p:cNvSpPr/>
            <p:nvPr/>
          </p:nvSpPr>
          <p:spPr>
            <a:xfrm>
              <a:off x="2" y="2735946"/>
              <a:ext cx="5570881" cy="0"/>
            </a:xfrm>
            <a:custGeom>
              <a:avLst/>
              <a:gdLst/>
              <a:ahLst/>
              <a:cxnLst/>
              <a:rect l="0" t="0" r="0" b="0"/>
              <a:pathLst>
                <a:path w="5570881">
                  <a:moveTo>
                    <a:pt x="5570881" y="0"/>
                  </a:moveTo>
                  <a:lnTo>
                    <a:pt x="0" y="0"/>
                  </a:lnTo>
                </a:path>
              </a:pathLst>
            </a:custGeom>
            <a:ln w="9525" cap="flat">
              <a:miter lim="127000"/>
            </a:ln>
          </p:spPr>
          <p:style>
            <a:lnRef idx="1">
              <a:srgbClr val="9A33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" name="Shape 65202"/>
            <p:cNvSpPr/>
            <p:nvPr/>
          </p:nvSpPr>
          <p:spPr>
            <a:xfrm>
              <a:off x="4741114" y="1226868"/>
              <a:ext cx="386296" cy="386296"/>
            </a:xfrm>
            <a:custGeom>
              <a:avLst/>
              <a:gdLst/>
              <a:ahLst/>
              <a:cxnLst/>
              <a:rect l="0" t="0" r="0" b="0"/>
              <a:pathLst>
                <a:path w="386296" h="386296">
                  <a:moveTo>
                    <a:pt x="0" y="386296"/>
                  </a:moveTo>
                  <a:lnTo>
                    <a:pt x="386296" y="386296"/>
                  </a:lnTo>
                  <a:lnTo>
                    <a:pt x="38629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" name="Shape 65203"/>
            <p:cNvSpPr/>
            <p:nvPr/>
          </p:nvSpPr>
          <p:spPr>
            <a:xfrm>
              <a:off x="4641669" y="1494670"/>
              <a:ext cx="19050" cy="19050"/>
            </a:xfrm>
            <a:custGeom>
              <a:avLst/>
              <a:gdLst/>
              <a:ahLst/>
              <a:cxnLst/>
              <a:rect l="0" t="0" r="0" b="0"/>
              <a:pathLst>
                <a:path w="19050" h="19050">
                  <a:moveTo>
                    <a:pt x="0" y="0"/>
                  </a:moveTo>
                  <a:lnTo>
                    <a:pt x="0" y="19050"/>
                  </a:lnTo>
                  <a:lnTo>
                    <a:pt x="19050" y="1905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" name="Shape 65204"/>
            <p:cNvSpPr/>
            <p:nvPr/>
          </p:nvSpPr>
          <p:spPr>
            <a:xfrm>
              <a:off x="4699405" y="1513720"/>
              <a:ext cx="290157" cy="0"/>
            </a:xfrm>
            <a:custGeom>
              <a:avLst/>
              <a:gdLst/>
              <a:ahLst/>
              <a:cxnLst/>
              <a:rect l="0" t="0" r="0" b="0"/>
              <a:pathLst>
                <a:path w="290157">
                  <a:moveTo>
                    <a:pt x="0" y="0"/>
                  </a:moveTo>
                  <a:lnTo>
                    <a:pt x="290157" y="0"/>
                  </a:lnTo>
                </a:path>
              </a:pathLst>
            </a:custGeom>
            <a:ln w="12700" cap="flat">
              <a:custDash>
                <a:ds d="304600" sp="304600"/>
              </a:custDash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" name="Shape 65205"/>
            <p:cNvSpPr/>
            <p:nvPr/>
          </p:nvSpPr>
          <p:spPr>
            <a:xfrm>
              <a:off x="5008912" y="1494670"/>
              <a:ext cx="19050" cy="19050"/>
            </a:xfrm>
            <a:custGeom>
              <a:avLst/>
              <a:gdLst/>
              <a:ahLst/>
              <a:cxnLst/>
              <a:rect l="0" t="0" r="0" b="0"/>
              <a:pathLst>
                <a:path w="19050" h="19050">
                  <a:moveTo>
                    <a:pt x="0" y="19050"/>
                  </a:moveTo>
                  <a:lnTo>
                    <a:pt x="19050" y="19050"/>
                  </a:lnTo>
                  <a:lnTo>
                    <a:pt x="1905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" name="Shape 65206"/>
            <p:cNvSpPr/>
            <p:nvPr/>
          </p:nvSpPr>
          <p:spPr>
            <a:xfrm>
              <a:off x="5027962" y="1165825"/>
              <a:ext cx="0" cy="290157"/>
            </a:xfrm>
            <a:custGeom>
              <a:avLst/>
              <a:gdLst/>
              <a:ahLst/>
              <a:cxnLst/>
              <a:rect l="0" t="0" r="0" b="0"/>
              <a:pathLst>
                <a:path h="290157">
                  <a:moveTo>
                    <a:pt x="0" y="290157"/>
                  </a:moveTo>
                  <a:lnTo>
                    <a:pt x="0" y="0"/>
                  </a:lnTo>
                </a:path>
              </a:pathLst>
            </a:custGeom>
            <a:ln w="12700" cap="flat">
              <a:custDash>
                <a:ds d="304600" sp="304600"/>
              </a:custDash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" name="Shape 65207"/>
            <p:cNvSpPr/>
            <p:nvPr/>
          </p:nvSpPr>
          <p:spPr>
            <a:xfrm>
              <a:off x="5008912" y="1127427"/>
              <a:ext cx="19050" cy="19050"/>
            </a:xfrm>
            <a:custGeom>
              <a:avLst/>
              <a:gdLst/>
              <a:ahLst/>
              <a:cxnLst/>
              <a:rect l="0" t="0" r="0" b="0"/>
              <a:pathLst>
                <a:path w="19050" h="19050">
                  <a:moveTo>
                    <a:pt x="19050" y="1905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" name="Shape 65208"/>
            <p:cNvSpPr/>
            <p:nvPr/>
          </p:nvSpPr>
          <p:spPr>
            <a:xfrm>
              <a:off x="4680066" y="1127427"/>
              <a:ext cx="290157" cy="0"/>
            </a:xfrm>
            <a:custGeom>
              <a:avLst/>
              <a:gdLst/>
              <a:ahLst/>
              <a:cxnLst/>
              <a:rect l="0" t="0" r="0" b="0"/>
              <a:pathLst>
                <a:path w="290157">
                  <a:moveTo>
                    <a:pt x="290157" y="0"/>
                  </a:moveTo>
                  <a:lnTo>
                    <a:pt x="0" y="0"/>
                  </a:lnTo>
                </a:path>
              </a:pathLst>
            </a:custGeom>
            <a:ln w="12700" cap="flat">
              <a:custDash>
                <a:ds d="304600" sp="304600"/>
              </a:custDash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" name="Shape 65209"/>
            <p:cNvSpPr/>
            <p:nvPr/>
          </p:nvSpPr>
          <p:spPr>
            <a:xfrm>
              <a:off x="4641669" y="1127427"/>
              <a:ext cx="19050" cy="19050"/>
            </a:xfrm>
            <a:custGeom>
              <a:avLst/>
              <a:gdLst/>
              <a:ahLst/>
              <a:cxnLst/>
              <a:rect l="0" t="0" r="0" b="0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" name="Shape 65210"/>
            <p:cNvSpPr/>
            <p:nvPr/>
          </p:nvSpPr>
          <p:spPr>
            <a:xfrm>
              <a:off x="4641669" y="1185165"/>
              <a:ext cx="0" cy="290157"/>
            </a:xfrm>
            <a:custGeom>
              <a:avLst/>
              <a:gdLst/>
              <a:ahLst/>
              <a:cxnLst/>
              <a:rect l="0" t="0" r="0" b="0"/>
              <a:pathLst>
                <a:path h="290157">
                  <a:moveTo>
                    <a:pt x="0" y="0"/>
                  </a:moveTo>
                  <a:lnTo>
                    <a:pt x="0" y="290157"/>
                  </a:lnTo>
                </a:path>
              </a:pathLst>
            </a:custGeom>
            <a:ln w="12700" cap="flat">
              <a:custDash>
                <a:ds d="304600" sp="304600"/>
              </a:custDash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5" name="Shape 65211"/>
            <p:cNvSpPr/>
            <p:nvPr/>
          </p:nvSpPr>
          <p:spPr>
            <a:xfrm>
              <a:off x="5027961" y="1513720"/>
              <a:ext cx="99441" cy="99441"/>
            </a:xfrm>
            <a:custGeom>
              <a:avLst/>
              <a:gdLst/>
              <a:ahLst/>
              <a:cxnLst/>
              <a:rect l="0" t="0" r="0" b="0"/>
              <a:pathLst>
                <a:path w="99441" h="99441">
                  <a:moveTo>
                    <a:pt x="99441" y="99441"/>
                  </a:moveTo>
                  <a:lnTo>
                    <a:pt x="0" y="0"/>
                  </a:lnTo>
                </a:path>
              </a:pathLst>
            </a:custGeom>
            <a:ln w="12700" cap="flat">
              <a:custDash>
                <a:ds d="300000" sp="300000"/>
              </a:custDash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" name="Shape 65212"/>
            <p:cNvSpPr/>
            <p:nvPr/>
          </p:nvSpPr>
          <p:spPr>
            <a:xfrm>
              <a:off x="4641666" y="1127427"/>
              <a:ext cx="386296" cy="0"/>
            </a:xfrm>
            <a:custGeom>
              <a:avLst/>
              <a:gdLst/>
              <a:ahLst/>
              <a:cxnLst/>
              <a:rect l="0" t="0" r="0" b="0"/>
              <a:pathLst>
                <a:path w="386296">
                  <a:moveTo>
                    <a:pt x="386296" y="0"/>
                  </a:moveTo>
                  <a:lnTo>
                    <a:pt x="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7" name="Shape 65213"/>
            <p:cNvSpPr/>
            <p:nvPr/>
          </p:nvSpPr>
          <p:spPr>
            <a:xfrm>
              <a:off x="4641669" y="1127427"/>
              <a:ext cx="0" cy="386296"/>
            </a:xfrm>
            <a:custGeom>
              <a:avLst/>
              <a:gdLst/>
              <a:ahLst/>
              <a:cxnLst/>
              <a:rect l="0" t="0" r="0" b="0"/>
              <a:pathLst>
                <a:path h="386296">
                  <a:moveTo>
                    <a:pt x="0" y="0"/>
                  </a:moveTo>
                  <a:lnTo>
                    <a:pt x="0" y="38629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8" name="Shape 65214"/>
            <p:cNvSpPr/>
            <p:nvPr/>
          </p:nvSpPr>
          <p:spPr>
            <a:xfrm>
              <a:off x="4641669" y="1127428"/>
              <a:ext cx="99441" cy="99441"/>
            </a:xfrm>
            <a:custGeom>
              <a:avLst/>
              <a:gdLst/>
              <a:ahLst/>
              <a:cxnLst/>
              <a:rect l="0" t="0" r="0" b="0"/>
              <a:pathLst>
                <a:path w="99441" h="99441">
                  <a:moveTo>
                    <a:pt x="99441" y="99441"/>
                  </a:moveTo>
                  <a:lnTo>
                    <a:pt x="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9" name="Shape 65215"/>
            <p:cNvSpPr/>
            <p:nvPr/>
          </p:nvSpPr>
          <p:spPr>
            <a:xfrm>
              <a:off x="5027961" y="1127428"/>
              <a:ext cx="99441" cy="99441"/>
            </a:xfrm>
            <a:custGeom>
              <a:avLst/>
              <a:gdLst/>
              <a:ahLst/>
              <a:cxnLst/>
              <a:rect l="0" t="0" r="0" b="0"/>
              <a:pathLst>
                <a:path w="99441" h="99441">
                  <a:moveTo>
                    <a:pt x="99441" y="99441"/>
                  </a:moveTo>
                  <a:lnTo>
                    <a:pt x="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0" name="Shape 65216"/>
            <p:cNvSpPr/>
            <p:nvPr/>
          </p:nvSpPr>
          <p:spPr>
            <a:xfrm>
              <a:off x="4641669" y="1513720"/>
              <a:ext cx="99441" cy="99441"/>
            </a:xfrm>
            <a:custGeom>
              <a:avLst/>
              <a:gdLst/>
              <a:ahLst/>
              <a:cxnLst/>
              <a:rect l="0" t="0" r="0" b="0"/>
              <a:pathLst>
                <a:path w="99441" h="99441">
                  <a:moveTo>
                    <a:pt x="99441" y="99441"/>
                  </a:moveTo>
                  <a:lnTo>
                    <a:pt x="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1" name="Shape 65217"/>
            <p:cNvSpPr/>
            <p:nvPr/>
          </p:nvSpPr>
          <p:spPr>
            <a:xfrm>
              <a:off x="4691363" y="1993754"/>
              <a:ext cx="386347" cy="68770"/>
            </a:xfrm>
            <a:custGeom>
              <a:avLst/>
              <a:gdLst/>
              <a:ahLst/>
              <a:cxnLst/>
              <a:rect l="0" t="0" r="0" b="0"/>
              <a:pathLst>
                <a:path w="386347" h="68770">
                  <a:moveTo>
                    <a:pt x="0" y="34392"/>
                  </a:moveTo>
                  <a:cubicBezTo>
                    <a:pt x="0" y="53378"/>
                    <a:pt x="86487" y="68770"/>
                    <a:pt x="193180" y="68770"/>
                  </a:cubicBezTo>
                  <a:cubicBezTo>
                    <a:pt x="299847" y="68770"/>
                    <a:pt x="386347" y="53378"/>
                    <a:pt x="386347" y="34392"/>
                  </a:cubicBezTo>
                  <a:cubicBezTo>
                    <a:pt x="386347" y="15405"/>
                    <a:pt x="299847" y="0"/>
                    <a:pt x="193180" y="0"/>
                  </a:cubicBezTo>
                  <a:cubicBezTo>
                    <a:pt x="86487" y="0"/>
                    <a:pt x="0" y="15405"/>
                    <a:pt x="0" y="34392"/>
                  </a:cubicBez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2" name="Shape 65218"/>
            <p:cNvSpPr/>
            <p:nvPr/>
          </p:nvSpPr>
          <p:spPr>
            <a:xfrm>
              <a:off x="4691363" y="2523053"/>
              <a:ext cx="386347" cy="68770"/>
            </a:xfrm>
            <a:custGeom>
              <a:avLst/>
              <a:gdLst/>
              <a:ahLst/>
              <a:cxnLst/>
              <a:rect l="0" t="0" r="0" b="0"/>
              <a:pathLst>
                <a:path w="386347" h="68770">
                  <a:moveTo>
                    <a:pt x="0" y="34379"/>
                  </a:moveTo>
                  <a:cubicBezTo>
                    <a:pt x="0" y="53353"/>
                    <a:pt x="86487" y="68770"/>
                    <a:pt x="193180" y="68770"/>
                  </a:cubicBezTo>
                  <a:cubicBezTo>
                    <a:pt x="299847" y="68770"/>
                    <a:pt x="386347" y="53353"/>
                    <a:pt x="386347" y="34379"/>
                  </a:cubicBezTo>
                  <a:cubicBezTo>
                    <a:pt x="386347" y="15392"/>
                    <a:pt x="299847" y="0"/>
                    <a:pt x="193180" y="0"/>
                  </a:cubicBezTo>
                  <a:cubicBezTo>
                    <a:pt x="86487" y="0"/>
                    <a:pt x="0" y="15392"/>
                    <a:pt x="0" y="34379"/>
                  </a:cubicBezTo>
                  <a:close/>
                </a:path>
              </a:pathLst>
            </a:custGeom>
            <a:ln w="12700" cap="flat">
              <a:custDash>
                <a:ds d="300000" sp="300000"/>
              </a:custDash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3" name="Shape 65219"/>
            <p:cNvSpPr/>
            <p:nvPr/>
          </p:nvSpPr>
          <p:spPr>
            <a:xfrm>
              <a:off x="5077708" y="2028146"/>
              <a:ext cx="0" cy="532956"/>
            </a:xfrm>
            <a:custGeom>
              <a:avLst/>
              <a:gdLst/>
              <a:ahLst/>
              <a:cxnLst/>
              <a:rect l="0" t="0" r="0" b="0"/>
              <a:pathLst>
                <a:path h="532956">
                  <a:moveTo>
                    <a:pt x="0" y="0"/>
                  </a:moveTo>
                  <a:lnTo>
                    <a:pt x="0" y="53295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4" name="Shape 65220"/>
            <p:cNvSpPr/>
            <p:nvPr/>
          </p:nvSpPr>
          <p:spPr>
            <a:xfrm>
              <a:off x="4691363" y="2028146"/>
              <a:ext cx="0" cy="532956"/>
            </a:xfrm>
            <a:custGeom>
              <a:avLst/>
              <a:gdLst/>
              <a:ahLst/>
              <a:cxnLst/>
              <a:rect l="0" t="0" r="0" b="0"/>
              <a:pathLst>
                <a:path h="532956">
                  <a:moveTo>
                    <a:pt x="0" y="0"/>
                  </a:moveTo>
                  <a:lnTo>
                    <a:pt x="0" y="532956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5" name="Shape 65221"/>
            <p:cNvSpPr/>
            <p:nvPr/>
          </p:nvSpPr>
          <p:spPr>
            <a:xfrm>
              <a:off x="4691363" y="2557432"/>
              <a:ext cx="386347" cy="47689"/>
            </a:xfrm>
            <a:custGeom>
              <a:avLst/>
              <a:gdLst/>
              <a:ahLst/>
              <a:cxnLst/>
              <a:rect l="0" t="0" r="0" b="0"/>
              <a:pathLst>
                <a:path w="386347" h="47689">
                  <a:moveTo>
                    <a:pt x="0" y="0"/>
                  </a:moveTo>
                  <a:cubicBezTo>
                    <a:pt x="18745" y="47689"/>
                    <a:pt x="374676" y="44209"/>
                    <a:pt x="386347" y="0"/>
                  </a:cubicBez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6" name="Shape 65222"/>
            <p:cNvSpPr/>
            <p:nvPr/>
          </p:nvSpPr>
          <p:spPr>
            <a:xfrm>
              <a:off x="4535501" y="3118254"/>
              <a:ext cx="834263" cy="272377"/>
            </a:xfrm>
            <a:custGeom>
              <a:avLst/>
              <a:gdLst/>
              <a:ahLst/>
              <a:cxnLst/>
              <a:rect l="0" t="0" r="0" b="0"/>
              <a:pathLst>
                <a:path w="834263" h="272377">
                  <a:moveTo>
                    <a:pt x="0" y="272377"/>
                  </a:moveTo>
                  <a:lnTo>
                    <a:pt x="834263" y="272377"/>
                  </a:lnTo>
                  <a:lnTo>
                    <a:pt x="83426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7" name="Shape 65223"/>
            <p:cNvSpPr/>
            <p:nvPr/>
          </p:nvSpPr>
          <p:spPr>
            <a:xfrm>
              <a:off x="4399306" y="3040111"/>
              <a:ext cx="834250" cy="272377"/>
            </a:xfrm>
            <a:custGeom>
              <a:avLst/>
              <a:gdLst/>
              <a:ahLst/>
              <a:cxnLst/>
              <a:rect l="0" t="0" r="0" b="0"/>
              <a:pathLst>
                <a:path w="834250" h="272377">
                  <a:moveTo>
                    <a:pt x="0" y="272377"/>
                  </a:moveTo>
                  <a:lnTo>
                    <a:pt x="834250" y="272377"/>
                  </a:lnTo>
                  <a:lnTo>
                    <a:pt x="83425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custDash>
                <a:ds d="300000" sp="300000"/>
              </a:custDash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8" name="Shape 65224"/>
            <p:cNvSpPr/>
            <p:nvPr/>
          </p:nvSpPr>
          <p:spPr>
            <a:xfrm>
              <a:off x="5233558" y="3312491"/>
              <a:ext cx="136208" cy="78143"/>
            </a:xfrm>
            <a:custGeom>
              <a:avLst/>
              <a:gdLst/>
              <a:ahLst/>
              <a:cxnLst/>
              <a:rect l="0" t="0" r="0" b="0"/>
              <a:pathLst>
                <a:path w="136208" h="78143">
                  <a:moveTo>
                    <a:pt x="136208" y="78143"/>
                  </a:moveTo>
                  <a:lnTo>
                    <a:pt x="0" y="0"/>
                  </a:lnTo>
                </a:path>
              </a:pathLst>
            </a:custGeom>
            <a:ln w="12700" cap="flat">
              <a:custDash>
                <a:ds d="300000" sp="300000"/>
              </a:custDash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9" name="Shape 65225"/>
            <p:cNvSpPr/>
            <p:nvPr/>
          </p:nvSpPr>
          <p:spPr>
            <a:xfrm>
              <a:off x="5233558" y="3040120"/>
              <a:ext cx="136208" cy="78143"/>
            </a:xfrm>
            <a:custGeom>
              <a:avLst/>
              <a:gdLst/>
              <a:ahLst/>
              <a:cxnLst/>
              <a:rect l="0" t="0" r="0" b="0"/>
              <a:pathLst>
                <a:path w="136208" h="78143">
                  <a:moveTo>
                    <a:pt x="136208" y="78143"/>
                  </a:moveTo>
                  <a:lnTo>
                    <a:pt x="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0" name="Shape 65226"/>
            <p:cNvSpPr/>
            <p:nvPr/>
          </p:nvSpPr>
          <p:spPr>
            <a:xfrm>
              <a:off x="4399299" y="3312491"/>
              <a:ext cx="136208" cy="78143"/>
            </a:xfrm>
            <a:custGeom>
              <a:avLst/>
              <a:gdLst/>
              <a:ahLst/>
              <a:cxnLst/>
              <a:rect l="0" t="0" r="0" b="0"/>
              <a:pathLst>
                <a:path w="136208" h="78143">
                  <a:moveTo>
                    <a:pt x="136208" y="78143"/>
                  </a:moveTo>
                  <a:lnTo>
                    <a:pt x="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1" name="Shape 65227"/>
            <p:cNvSpPr/>
            <p:nvPr/>
          </p:nvSpPr>
          <p:spPr>
            <a:xfrm>
              <a:off x="4399299" y="3040120"/>
              <a:ext cx="136208" cy="78143"/>
            </a:xfrm>
            <a:custGeom>
              <a:avLst/>
              <a:gdLst/>
              <a:ahLst/>
              <a:cxnLst/>
              <a:rect l="0" t="0" r="0" b="0"/>
              <a:pathLst>
                <a:path w="136208" h="78143">
                  <a:moveTo>
                    <a:pt x="136208" y="78143"/>
                  </a:moveTo>
                  <a:lnTo>
                    <a:pt x="0" y="0"/>
                  </a:lnTo>
                </a:path>
              </a:pathLst>
            </a:custGeom>
            <a:ln w="12700" cap="flat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2" name="Shape 65228"/>
            <p:cNvSpPr/>
            <p:nvPr/>
          </p:nvSpPr>
          <p:spPr>
            <a:xfrm>
              <a:off x="4399303" y="3040115"/>
              <a:ext cx="834250" cy="0"/>
            </a:xfrm>
            <a:custGeom>
              <a:avLst/>
              <a:gdLst/>
              <a:ahLst/>
              <a:cxnLst/>
              <a:rect l="0" t="0" r="0" b="0"/>
              <a:pathLst>
                <a:path w="834250">
                  <a:moveTo>
                    <a:pt x="834250" y="0"/>
                  </a:moveTo>
                  <a:lnTo>
                    <a:pt x="0" y="0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3" name="Shape 65229"/>
            <p:cNvSpPr/>
            <p:nvPr/>
          </p:nvSpPr>
          <p:spPr>
            <a:xfrm>
              <a:off x="4399305" y="3040115"/>
              <a:ext cx="0" cy="272377"/>
            </a:xfrm>
            <a:custGeom>
              <a:avLst/>
              <a:gdLst/>
              <a:ahLst/>
              <a:cxnLst/>
              <a:rect l="0" t="0" r="0" b="0"/>
              <a:pathLst>
                <a:path h="272377">
                  <a:moveTo>
                    <a:pt x="0" y="0"/>
                  </a:moveTo>
                  <a:lnTo>
                    <a:pt x="0" y="272377"/>
                  </a:lnTo>
                </a:path>
              </a:pathLst>
            </a:custGeom>
            <a:ln w="12700" cap="rnd">
              <a:round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1842017" y="1381819"/>
            <a:ext cx="56819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املأ الجدول بما يناسبه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 flipH="1">
            <a:off x="5704763" y="2043789"/>
            <a:ext cx="7727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/>
              <a:t>المجسم</a:t>
            </a:r>
            <a:endParaRPr lang="ar-AE" sz="2000" dirty="0"/>
          </a:p>
        </p:txBody>
      </p:sp>
      <p:sp>
        <p:nvSpPr>
          <p:cNvPr id="58" name="مربع نص 57"/>
          <p:cNvSpPr txBox="1"/>
          <p:nvPr/>
        </p:nvSpPr>
        <p:spPr>
          <a:xfrm flipH="1">
            <a:off x="1369446" y="2113337"/>
            <a:ext cx="1593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b="1" dirty="0" smtClean="0"/>
              <a:t>عدد الاضلاع</a:t>
            </a:r>
            <a:endParaRPr lang="ar-AE" b="1" dirty="0"/>
          </a:p>
        </p:txBody>
      </p:sp>
      <p:sp>
        <p:nvSpPr>
          <p:cNvPr id="59" name="مربع نص 58"/>
          <p:cNvSpPr txBox="1"/>
          <p:nvPr/>
        </p:nvSpPr>
        <p:spPr>
          <a:xfrm flipH="1">
            <a:off x="2940280" y="2104335"/>
            <a:ext cx="11691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عدد السطوح</a:t>
            </a:r>
            <a:endParaRPr lang="ar-AE" b="1" dirty="0"/>
          </a:p>
        </p:txBody>
      </p:sp>
      <p:sp>
        <p:nvSpPr>
          <p:cNvPr id="60" name="مربع نص 59"/>
          <p:cNvSpPr txBox="1"/>
          <p:nvPr/>
        </p:nvSpPr>
        <p:spPr>
          <a:xfrm flipH="1">
            <a:off x="6145435" y="2500989"/>
            <a:ext cx="789283" cy="441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</p:txBody>
      </p:sp>
      <p:sp>
        <p:nvSpPr>
          <p:cNvPr id="61" name="مربع نص 60"/>
          <p:cNvSpPr txBox="1"/>
          <p:nvPr/>
        </p:nvSpPr>
        <p:spPr>
          <a:xfrm flipH="1">
            <a:off x="4409037" y="2012002"/>
            <a:ext cx="789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الاسم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40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6"/>
    </mc:Choice>
    <mc:Fallback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3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9"/>
    </mc:Choice>
    <mc:Fallback xmlns="">
      <p:transition spd="slow" advTm="1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3247" x="6242050" y="3098800"/>
          <p14:tracePt t="14071" x="6205538" y="3071813"/>
          <p14:tracePt t="14077" x="6081713" y="2982913"/>
          <p14:tracePt t="14094" x="5830888" y="2803525"/>
          <p14:tracePt t="14110" x="5340350" y="2455863"/>
          <p14:tracePt t="14110" x="5081588" y="2295525"/>
          <p14:tracePt t="14129" x="4562475" y="2027238"/>
          <p14:tracePt t="14145" x="4152900" y="1768475"/>
          <p14:tracePt t="14160" x="3768725" y="1509713"/>
          <p14:tracePt t="14177" x="3340100" y="1187450"/>
          <p14:tracePt t="14195" x="3108325" y="1017588"/>
          <p14:tracePt t="14211" x="2874963" y="830263"/>
          <p14:tracePt t="14227" x="2589213" y="625475"/>
          <p14:tracePt t="14245" x="2419350" y="527050"/>
          <p14:tracePt t="14261" x="2224088" y="438150"/>
          <p14:tracePt t="14277" x="1973263" y="366713"/>
          <p14:tracePt t="14296" x="1768475" y="330200"/>
          <p14:tracePt t="14512" x="1322388" y="241300"/>
          <p14:tracePt t="14522" x="625475" y="889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649</TotalTime>
  <Words>118</Words>
  <Application>Microsoft Office PowerPoint</Application>
  <PresentationFormat>عرض على الشاشة (3:4)‏</PresentationFormat>
  <Paragraphs>37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الدرس الاول استكشف المجسمات والاشكال المستوية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79</cp:revision>
  <dcterms:created xsi:type="dcterms:W3CDTF">2020-05-02T02:36:07Z</dcterms:created>
  <dcterms:modified xsi:type="dcterms:W3CDTF">2020-05-31T15:43:37Z</dcterms:modified>
</cp:coreProperties>
</file>