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62" r:id="rId4"/>
    <p:sldId id="265" r:id="rId5"/>
    <p:sldId id="266" r:id="rId6"/>
    <p:sldId id="267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4258" autoAdjust="0"/>
  </p:normalViewPr>
  <p:slideViewPr>
    <p:cSldViewPr snapToGrid="0" snapToObjects="1">
      <p:cViewPr varScale="1">
        <p:scale>
          <a:sx n="63" d="100"/>
          <a:sy n="63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C3821B-C9EF-400F-ACF4-B5D2AA3C5476}" type="datetimeFigureOut">
              <a:rPr lang="ar-AE" smtClean="0"/>
              <a:t>18/10/1441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F158956-A0E9-4911-BC4B-1C2B44A3816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1810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58956-A0E9-4911-BC4B-1C2B44A38169}" type="slidenum">
              <a:rPr lang="ar-AE" smtClean="0"/>
              <a:t>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5695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58956-A0E9-4911-BC4B-1C2B44A38169}" type="slidenum">
              <a:rPr lang="ar-AE" smtClean="0"/>
              <a:t>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1187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361063" y="4926843"/>
            <a:ext cx="375791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 smtClean="0"/>
              <a:t>الدرس الثالث</a:t>
            </a:r>
          </a:p>
          <a:p>
            <a:pPr algn="ctr" rtl="1"/>
            <a:r>
              <a:rPr lang="ar-SA" sz="3200" dirty="0" smtClean="0"/>
              <a:t>استكشف بناء المصفوفات</a:t>
            </a:r>
            <a:endParaRPr lang="ar-AE" sz="3200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58"/>
    </mc:Choice>
    <mc:Fallback>
      <p:transition spd="slow" advTm="26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64008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استكشف بناء المصفوفات</a:t>
            </a:r>
            <a:endParaRPr lang="ar-AE" sz="32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63881" y="1947299"/>
            <a:ext cx="767527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/>
              <a:t>يتوقع منك عزيزي الطالب في نهاية الدرس ما يلي:</a:t>
            </a:r>
          </a:p>
          <a:p>
            <a:pPr algn="r"/>
            <a:r>
              <a:rPr lang="ar-SA" sz="3200" dirty="0" smtClean="0"/>
              <a:t>1.ان تعرًف المصفوفة</a:t>
            </a:r>
            <a:endParaRPr lang="en-US" sz="3200" dirty="0" smtClean="0"/>
          </a:p>
          <a:p>
            <a:pPr algn="r"/>
            <a:endParaRPr lang="en-US" sz="3200" dirty="0" smtClean="0"/>
          </a:p>
          <a:p>
            <a:pPr algn="r"/>
            <a:r>
              <a:rPr lang="en-US" sz="3200" dirty="0"/>
              <a:t> </a:t>
            </a:r>
            <a:r>
              <a:rPr lang="ar-SA" sz="3200" dirty="0" smtClean="0"/>
              <a:t>2.ان تعبر عنها بعملية الضرب</a:t>
            </a:r>
          </a:p>
          <a:p>
            <a:pPr algn="r"/>
            <a:endParaRPr lang="ar-SA" sz="3200" dirty="0" smtClean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7"/>
    </mc:Choice>
    <mc:Fallback>
      <p:transition spd="slow" advTm="4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7" grpId="0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332690" y="48384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استكشف بناء المصفوفات</a:t>
            </a:r>
            <a:endParaRPr lang="ar-AE" sz="32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563881" y="1947299"/>
            <a:ext cx="767527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/>
              <a:t>كم صفا في الشكل ,لون كل صف بلون مختلف</a:t>
            </a:r>
          </a:p>
          <a:p>
            <a:pPr algn="r"/>
            <a:endParaRPr lang="ar-SA" sz="3200" dirty="0" smtClean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04729"/>
              </p:ext>
            </p:extLst>
          </p:nvPr>
        </p:nvGraphicFramePr>
        <p:xfrm>
          <a:off x="1112520" y="2424350"/>
          <a:ext cx="5730240" cy="20409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6048"/>
                <a:gridCol w="1146048"/>
                <a:gridCol w="1146048"/>
                <a:gridCol w="1146048"/>
                <a:gridCol w="1146048"/>
              </a:tblGrid>
              <a:tr h="408194">
                <a:tc>
                  <a:txBody>
                    <a:bodyPr/>
                    <a:lstStyle/>
                    <a:p>
                      <a:pPr rtl="1"/>
                      <a:endParaRPr lang="ar-A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94">
                <a:tc>
                  <a:txBody>
                    <a:bodyPr/>
                    <a:lstStyle/>
                    <a:p>
                      <a:pPr rtl="1"/>
                      <a:endParaRPr lang="ar-AE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8194">
                <a:tc>
                  <a:txBody>
                    <a:bodyPr/>
                    <a:lstStyle/>
                    <a:p>
                      <a:pPr rtl="1"/>
                      <a:endParaRPr lang="ar-AE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8194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94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مربع نص 16"/>
          <p:cNvSpPr txBox="1"/>
          <p:nvPr/>
        </p:nvSpPr>
        <p:spPr>
          <a:xfrm>
            <a:off x="2987039" y="5137327"/>
            <a:ext cx="374904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sz="2400" dirty="0" smtClean="0"/>
          </a:p>
          <a:p>
            <a:pPr algn="ctr"/>
            <a:r>
              <a:rPr lang="ar-SA" sz="3200" dirty="0" smtClean="0"/>
              <a:t>عدد الصفوف 5</a:t>
            </a: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80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90"/>
    </mc:Choice>
    <mc:Fallback>
      <p:transition spd="slow" advTm="21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36" grpId="0"/>
      <p:bldP spid="17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332690" y="48384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استكشف بناء المصفوفات</a:t>
            </a:r>
            <a:endParaRPr lang="ar-AE" sz="32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827676" y="1708272"/>
            <a:ext cx="74836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 smtClean="0"/>
              <a:t>تذكر : الصفوف تكون افقية</a:t>
            </a: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769067"/>
              </p:ext>
            </p:extLst>
          </p:nvPr>
        </p:nvGraphicFramePr>
        <p:xfrm>
          <a:off x="3474720" y="2366241"/>
          <a:ext cx="3037864" cy="37528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7690"/>
                <a:gridCol w="297690"/>
                <a:gridCol w="297690"/>
                <a:gridCol w="297690"/>
                <a:gridCol w="297690"/>
                <a:gridCol w="297690"/>
                <a:gridCol w="297690"/>
                <a:gridCol w="297690"/>
                <a:gridCol w="297690"/>
                <a:gridCol w="358654"/>
              </a:tblGrid>
              <a:tr h="357665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1</a:t>
                      </a:r>
                      <a:endParaRPr lang="ar-A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2</a:t>
                      </a:r>
                      <a:endParaRPr lang="ar-A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3</a:t>
                      </a:r>
                      <a:endParaRPr lang="ar-A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4</a:t>
                      </a:r>
                      <a:endParaRPr lang="ar-A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5</a:t>
                      </a:r>
                      <a:endParaRPr lang="ar-A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6</a:t>
                      </a:r>
                      <a:endParaRPr lang="ar-A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7</a:t>
                      </a:r>
                      <a:endParaRPr lang="ar-A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8</a:t>
                      </a:r>
                      <a:endParaRPr lang="ar-A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9</a:t>
                      </a:r>
                      <a:endParaRPr lang="ar-A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1100" dirty="0" smtClean="0"/>
                        <a:t>10</a:t>
                      </a:r>
                      <a:endParaRPr lang="ar-AE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57665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2</a:t>
                      </a:r>
                      <a:endParaRPr lang="ar-A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AE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52766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3</a:t>
                      </a:r>
                      <a:endParaRPr lang="ar-A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A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655543">
                <a:tc gridSpan="10"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...............صفوف متساوية</a:t>
                      </a:r>
                      <a:r>
                        <a:rPr lang="ar-SA" baseline="0" dirty="0" smtClean="0"/>
                        <a:t> </a:t>
                      </a:r>
                    </a:p>
                    <a:p>
                      <a:pPr algn="r" rtl="1"/>
                      <a:endParaRPr lang="ar-SA" baseline="0" dirty="0" smtClean="0"/>
                    </a:p>
                    <a:p>
                      <a:pPr algn="r" rtl="1"/>
                      <a:r>
                        <a:rPr lang="ar-SA" baseline="0" dirty="0" smtClean="0"/>
                        <a:t>..............مكعبات في كل صف</a:t>
                      </a:r>
                    </a:p>
                    <a:p>
                      <a:pPr algn="r" rtl="1"/>
                      <a:endParaRPr lang="ar-SA" baseline="0" dirty="0" smtClean="0"/>
                    </a:p>
                    <a:p>
                      <a:pPr algn="r" rtl="1"/>
                      <a:r>
                        <a:rPr lang="ar-SA" baseline="0" dirty="0" smtClean="0"/>
                        <a:t>............عدد الكل</a:t>
                      </a:r>
                      <a:endParaRPr lang="ar-A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5760720" y="3520440"/>
            <a:ext cx="579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3</a:t>
            </a:r>
            <a:endParaRPr lang="ar-AE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760720" y="3987145"/>
            <a:ext cx="579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10</a:t>
            </a:r>
            <a:endParaRPr lang="ar-AE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760720" y="4531767"/>
            <a:ext cx="579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30</a:t>
            </a:r>
            <a:endParaRPr lang="ar-AE" dirty="0"/>
          </a:p>
        </p:txBody>
      </p:sp>
      <p:pic>
        <p:nvPicPr>
          <p:cNvPr id="10" name="صوت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18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09"/>
    </mc:Choice>
    <mc:Fallback>
      <p:transition spd="slow" advTm="31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  <p:bldP spid="15" grpId="0"/>
      <p:bldP spid="3" grpId="0"/>
      <p:bldP spid="4" grpId="0"/>
      <p:bldP spid="7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64008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استكشف بناء المصفوفات</a:t>
            </a:r>
            <a:endParaRPr lang="ar-AE" sz="32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63881" y="1512693"/>
            <a:ext cx="7675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/>
              <a:t>ظلل العدد نفسه من المكعبات في كل صف واكتب عدد الكل ,اوجد الناتج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491425"/>
              </p:ext>
            </p:extLst>
          </p:nvPr>
        </p:nvGraphicFramePr>
        <p:xfrm>
          <a:off x="2926080" y="2143760"/>
          <a:ext cx="3855720" cy="4226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22960"/>
                <a:gridCol w="990600"/>
                <a:gridCol w="1051560"/>
                <a:gridCol w="9906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1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2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3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4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2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3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4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/>
                        <a:t>5</a:t>
                      </a:r>
                      <a:endParaRPr lang="ar-A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48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..........</a:t>
                      </a:r>
                      <a:r>
                        <a:rPr lang="ar-SA" sz="2400" dirty="0" smtClean="0"/>
                        <a:t>صفوف </a:t>
                      </a:r>
                    </a:p>
                    <a:p>
                      <a:pPr algn="r" rtl="1"/>
                      <a:endParaRPr lang="ar-SA" sz="2400" dirty="0" smtClean="0"/>
                    </a:p>
                    <a:p>
                      <a:pPr algn="r" rtl="1"/>
                      <a:r>
                        <a:rPr lang="ar-SA" sz="2400" dirty="0" smtClean="0"/>
                        <a:t>.........</a:t>
                      </a:r>
                      <a:r>
                        <a:rPr lang="ar-SA" sz="2400" dirty="0" smtClean="0"/>
                        <a:t>في كل صف</a:t>
                      </a:r>
                    </a:p>
                    <a:p>
                      <a:pPr algn="r" rtl="1"/>
                      <a:endParaRPr lang="ar-SA" sz="2400" dirty="0" smtClean="0"/>
                    </a:p>
                    <a:p>
                      <a:pPr algn="r" rtl="1"/>
                      <a:endParaRPr lang="ar-SA" sz="2400" dirty="0" smtClean="0"/>
                    </a:p>
                    <a:p>
                      <a:pPr algn="r" rtl="1"/>
                      <a:r>
                        <a:rPr lang="ar-SA" sz="2400" dirty="0" smtClean="0"/>
                        <a:t>5     </a:t>
                      </a:r>
                      <a:r>
                        <a:rPr lang="ar-SA" sz="2400" baseline="0" dirty="0" smtClean="0"/>
                        <a:t> 4=</a:t>
                      </a:r>
                      <a:endParaRPr lang="ar-A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ضرب 5"/>
          <p:cNvSpPr/>
          <p:nvPr/>
        </p:nvSpPr>
        <p:spPr>
          <a:xfrm flipH="1" flipV="1">
            <a:off x="6126482" y="5958840"/>
            <a:ext cx="213360" cy="41148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ربع نص 7"/>
          <p:cNvSpPr txBox="1"/>
          <p:nvPr/>
        </p:nvSpPr>
        <p:spPr>
          <a:xfrm>
            <a:off x="6096001" y="4076165"/>
            <a:ext cx="4876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5</a:t>
            </a:r>
            <a:endParaRPr lang="ar-AE" sz="2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096004" y="4786670"/>
            <a:ext cx="4876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4</a:t>
            </a:r>
            <a:endParaRPr lang="ar-AE" sz="2400" dirty="0"/>
          </a:p>
        </p:txBody>
      </p:sp>
      <p:pic>
        <p:nvPicPr>
          <p:cNvPr id="11" name="صوت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966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97"/>
    </mc:Choice>
    <mc:Fallback>
      <p:transition spd="slow" advTm="31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  <p:bldP spid="8" grpId="0"/>
      <p:bldP spid="9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64008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استكشف بناء المصفوفات</a:t>
            </a:r>
            <a:endParaRPr lang="ar-AE" sz="32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63881" y="1512693"/>
            <a:ext cx="7675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/>
              <a:t>ظلل 4 صفوف في كل صف اربع مكعبات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90624"/>
              </p:ext>
            </p:extLst>
          </p:nvPr>
        </p:nvGraphicFramePr>
        <p:xfrm>
          <a:off x="3078480" y="2037080"/>
          <a:ext cx="3703320" cy="4505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22960"/>
                <a:gridCol w="990600"/>
                <a:gridCol w="1051560"/>
                <a:gridCol w="838200"/>
              </a:tblGrid>
              <a:tr h="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32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..... صفوف </a:t>
                      </a:r>
                    </a:p>
                    <a:p>
                      <a:pPr algn="r" rtl="1"/>
                      <a:endParaRPr lang="ar-SA" sz="2400" dirty="0" smtClean="0"/>
                    </a:p>
                    <a:p>
                      <a:pPr algn="r" rtl="1"/>
                      <a:r>
                        <a:rPr lang="ar-SA" sz="2400" dirty="0" smtClean="0"/>
                        <a:t>........في كل صف</a:t>
                      </a:r>
                    </a:p>
                    <a:p>
                      <a:pPr algn="r" rtl="1"/>
                      <a:endParaRPr lang="ar-SA" sz="2400" dirty="0" smtClean="0"/>
                    </a:p>
                    <a:p>
                      <a:pPr algn="r" rtl="1"/>
                      <a:endParaRPr lang="ar-SA" sz="2400" dirty="0" smtClean="0"/>
                    </a:p>
                    <a:p>
                      <a:pPr algn="r" rtl="1"/>
                      <a:r>
                        <a:rPr lang="ar-SA" sz="2400" dirty="0" smtClean="0"/>
                        <a:t>4     </a:t>
                      </a:r>
                      <a:r>
                        <a:rPr lang="ar-SA" sz="2400" baseline="0" dirty="0" smtClean="0"/>
                        <a:t> 4=</a:t>
                      </a:r>
                      <a:endParaRPr lang="ar-A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ضرب 5"/>
          <p:cNvSpPr/>
          <p:nvPr/>
        </p:nvSpPr>
        <p:spPr>
          <a:xfrm flipH="1" flipV="1">
            <a:off x="6156976" y="6127408"/>
            <a:ext cx="213360" cy="41148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9" name="صوت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37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10"/>
    </mc:Choice>
    <mc:Fallback>
      <p:transition spd="slow" advTm="38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87"/>
    </mc:Choice>
    <mc:Fallback>
      <p:transition spd="slow" advTm="9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4|1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6.2|11.9|3.8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8.7|6.5|2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9|6.3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709</TotalTime>
  <Words>184</Words>
  <Application>Microsoft Office PowerPoint</Application>
  <PresentationFormat>عرض على الشاشة (3:4)‏</PresentationFormat>
  <Paragraphs>86</Paragraphs>
  <Slides>7</Slides>
  <Notes>2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Times New Roman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83</cp:revision>
  <dcterms:created xsi:type="dcterms:W3CDTF">2020-05-02T02:36:07Z</dcterms:created>
  <dcterms:modified xsi:type="dcterms:W3CDTF">2020-06-09T10:05:44Z</dcterms:modified>
</cp:coreProperties>
</file>