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46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audio" Target="../media/media4.wma"/><Relationship Id="rId7" Type="http://schemas.openxmlformats.org/officeDocument/2006/relationships/image" Target="../media/image7.jpg"/><Relationship Id="rId2" Type="http://schemas.microsoft.com/office/2007/relationships/media" Target="../media/media4.wma"/><Relationship Id="rId1" Type="http://schemas.openxmlformats.org/officeDocument/2006/relationships/tags" Target="../tags/tag4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2" Type="http://schemas.microsoft.com/office/2007/relationships/media" Target="../media/media5.wma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9.jp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الدرس الثاني:</a:t>
            </a:r>
            <a:b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استكشف عملية الجمع مع الحمل</a:t>
            </a:r>
            <a:endParaRPr lang="en-US" dirty="0"/>
          </a:p>
        </p:txBody>
      </p:sp>
      <p:pic>
        <p:nvPicPr>
          <p:cNvPr id="3" name="صوت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775"/>
    </mc:Choice>
    <mc:Fallback>
      <p:transition spd="slow" advTm="487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  <p:extLst mod="1">
    <p:ext uri="{3A86A75C-4F4B-4683-9AE1-C65F6400EC91}">
      <p14:laserTraceLst xmlns:p14="http://schemas.microsoft.com/office/powerpoint/2010/main">
        <p14:tracePtLst>
          <p14:tracePt t="1860" x="2044700" y="3241675"/>
          <p14:tracePt t="17687" x="1938338" y="3187700"/>
          <p14:tracePt t="18548" x="1704975" y="3054350"/>
          <p14:tracePt t="18555" x="1393825" y="2857500"/>
          <p14:tracePt t="18563" x="1108075" y="2724150"/>
          <p14:tracePt t="18577" x="874713" y="2589213"/>
          <p14:tracePt t="18591" x="490538" y="2357438"/>
          <p14:tracePt t="18607" x="374650" y="2259013"/>
          <p14:tracePt t="18624" x="303213" y="2133600"/>
          <p14:tracePt t="18641" x="169863" y="1776413"/>
          <p14:tracePt t="18656" x="160338" y="1660525"/>
          <p14:tracePt t="18673" x="160338" y="1571625"/>
          <p14:tracePt t="18673" x="160338" y="1465263"/>
          <p14:tracePt t="18690" x="187325" y="1384300"/>
          <p14:tracePt t="18706" x="241300" y="1268413"/>
          <p14:tracePt t="18722" x="258763" y="1231900"/>
          <p14:tracePt t="18722" x="276225" y="1214438"/>
          <p14:tracePt t="18739" x="285750" y="1196975"/>
          <p14:tracePt t="18756" x="285750" y="1179513"/>
          <p14:tracePt t="18773" x="276225" y="1169988"/>
          <p14:tracePt t="18789" x="250825" y="1160463"/>
          <p14:tracePt t="18806" x="142875" y="1143000"/>
          <p14:tracePt t="18823" x="61913" y="1081088"/>
          <p14:tracePt t="18841" x="26988" y="1054100"/>
          <p14:tracePt t="43795" x="4500563" y="3803650"/>
          <p14:tracePt t="44287" x="4562475" y="3875088"/>
          <p14:tracePt t="44302" x="4616450" y="3929063"/>
          <p14:tracePt t="44309" x="4643438" y="3946525"/>
          <p14:tracePt t="44320" x="4687888" y="3973513"/>
          <p14:tracePt t="44336" x="4776788" y="4054475"/>
          <p14:tracePt t="44353" x="4884738" y="4170363"/>
          <p14:tracePt t="44369" x="4946650" y="4241800"/>
          <p14:tracePt t="44386" x="5054600" y="4384675"/>
          <p14:tracePt t="44404" x="5108575" y="4465638"/>
          <p14:tracePt t="44419" x="5251450" y="4589463"/>
          <p14:tracePt t="44437" x="5268913" y="4697413"/>
          <p14:tracePt t="44453" x="5259388" y="4724400"/>
          <p14:tracePt t="44469" x="5251450" y="4751388"/>
          <p14:tracePt t="44486" x="5251450" y="4776788"/>
          <p14:tracePt t="44504" x="5251450" y="4786313"/>
          <p14:tracePt t="44521" x="5259388" y="4822825"/>
          <p14:tracePt t="44537" x="5286375" y="4902200"/>
          <p14:tracePt t="44554" x="5286375" y="4919663"/>
          <p14:tracePt t="44570" x="5286375" y="4946650"/>
          <p14:tracePt t="44588" x="5295900" y="4991100"/>
          <p14:tracePt t="44604" x="5303838" y="5000625"/>
          <p14:tracePt t="44620" x="5313363" y="5018088"/>
          <p14:tracePt t="44637" x="5340350" y="5062538"/>
          <p14:tracePt t="44655" x="5357813" y="5126038"/>
          <p14:tracePt t="44671" x="5384800" y="5187950"/>
          <p14:tracePt t="44687" x="5438775" y="5375275"/>
          <p14:tracePt t="44704" x="5446713" y="5429250"/>
          <p14:tracePt t="44720" x="5465763" y="5491163"/>
          <p14:tracePt t="44737" x="5473700" y="5554663"/>
          <p14:tracePt t="44754" x="5483225" y="5589588"/>
          <p14:tracePt t="44771" x="5483225" y="5608638"/>
          <p14:tracePt t="44787" x="5483225" y="5626100"/>
          <p14:tracePt t="44804" x="5483225" y="5643563"/>
          <p14:tracePt t="44820" x="5473700" y="5653088"/>
          <p14:tracePt t="44837" x="5473700" y="5661025"/>
          <p14:tracePt t="44861" x="5473700" y="5670550"/>
          <p14:tracePt t="44871" x="5473700" y="5680075"/>
          <p14:tracePt t="44887" x="5473700" y="5688013"/>
          <p14:tracePt t="44905" x="5465763" y="5688013"/>
          <p14:tracePt t="44962" x="5465763" y="5697538"/>
          <p14:tracePt t="44984" x="5465763" y="5705475"/>
          <p14:tracePt t="45012" x="5465763" y="5697538"/>
          <p14:tracePt t="45048" x="5473700" y="5697538"/>
          <p14:tracePt t="45623" x="5483225" y="5697538"/>
          <p14:tracePt t="45630" x="5491163" y="5680075"/>
          <p14:tracePt t="45637" x="5500688" y="5705475"/>
          <p14:tracePt t="45654" x="5510213" y="5715000"/>
          <p14:tracePt t="45670" x="5518150" y="5786438"/>
          <p14:tracePt t="45688" x="5518150" y="5803900"/>
          <p14:tracePt t="45704" x="5527675" y="5795963"/>
          <p14:tracePt t="45720" x="5527675" y="5803900"/>
          <p14:tracePt t="45753" x="5527675" y="5813425"/>
          <p14:tracePt t="45767" x="5527675" y="5822950"/>
          <p14:tracePt t="45773" x="5518150" y="5822950"/>
          <p14:tracePt t="45788" x="5518150" y="5840413"/>
          <p14:tracePt t="45804" x="5518150" y="5848350"/>
          <p14:tracePt t="45821" x="5518150" y="5857875"/>
          <p14:tracePt t="45837" x="5518150" y="5867400"/>
          <p14:tracePt t="45854" x="5518150" y="5848350"/>
          <p14:tracePt t="45871" x="5518150" y="5840413"/>
          <p14:tracePt t="45897" x="5518150" y="5830888"/>
          <p14:tracePt t="45913" x="5518150" y="5840413"/>
          <p14:tracePt t="45947" x="5510213" y="5840413"/>
          <p14:tracePt t="45997" x="5510213" y="5848350"/>
          <p14:tracePt t="46013" x="5500688" y="5848350"/>
          <p14:tracePt t="46036" x="5491163" y="5857875"/>
          <p14:tracePt t="46111" x="5483225" y="5857875"/>
          <p14:tracePt t="46156" x="5465763" y="5857875"/>
          <p14:tracePt t="46200" x="5446713" y="5867400"/>
          <p14:tracePt t="46206" x="5411788" y="5884863"/>
          <p14:tracePt t="46221" x="5375275" y="5894388"/>
          <p14:tracePt t="46228" x="5330825" y="5902325"/>
          <p14:tracePt t="46244" x="5295900" y="5902325"/>
          <p14:tracePt t="46254" x="5259388" y="5902325"/>
          <p14:tracePt t="46271" x="5205413" y="5902325"/>
          <p14:tracePt t="46288" x="5160963" y="5902325"/>
          <p14:tracePt t="46305" x="5133975" y="5902325"/>
          <p14:tracePt t="46321" x="5089525" y="5911850"/>
          <p14:tracePt t="46337" x="5045075" y="5911850"/>
          <p14:tracePt t="46354" x="5027613" y="5911850"/>
          <p14:tracePt t="46370" x="5000625" y="5911850"/>
          <p14:tracePt t="46387" x="4902200" y="5884863"/>
          <p14:tracePt t="46404" x="4875213" y="5875338"/>
          <p14:tracePt t="46420" x="4857750" y="5875338"/>
          <p14:tracePt t="46437" x="4813300" y="5867400"/>
          <p14:tracePt t="46454" x="4768850" y="5830888"/>
          <p14:tracePt t="46471" x="4741863" y="5848350"/>
          <p14:tracePt t="46487" x="4697413" y="5848350"/>
          <p14:tracePt t="46504" x="4670425" y="5848350"/>
          <p14:tracePt t="46521" x="4660900" y="5848350"/>
          <p14:tracePt t="46537" x="4625975" y="5830888"/>
          <p14:tracePt t="46554" x="4608513" y="5822950"/>
          <p14:tracePt t="46571" x="4554538" y="5822950"/>
          <p14:tracePt t="46587" x="4537075" y="5840413"/>
          <p14:tracePt t="46604" x="4483100" y="5840413"/>
          <p14:tracePt t="46621" x="4438650" y="5822950"/>
          <p14:tracePt t="46637" x="4419600" y="5822950"/>
          <p14:tracePt t="46654" x="4384675" y="5803900"/>
          <p14:tracePt t="46670" x="4357688" y="5803900"/>
          <p14:tracePt t="46687" x="4348163" y="5795963"/>
          <p14:tracePt t="46704" x="4330700" y="5786438"/>
          <p14:tracePt t="46720" x="4303713" y="5776913"/>
          <p14:tracePt t="46738" x="4295775" y="5776913"/>
          <p14:tracePt t="46754" x="4276725" y="5768975"/>
          <p14:tracePt t="46771" x="4268788" y="5768975"/>
          <p14:tracePt t="46787" x="4251325" y="5768975"/>
          <p14:tracePt t="46805" x="4241800" y="5768975"/>
          <p14:tracePt t="46820" x="4224338" y="5768975"/>
          <p14:tracePt t="46837" x="4205288" y="5751513"/>
          <p14:tracePt t="46854" x="4197350" y="5751513"/>
          <p14:tracePt t="46870" x="4179888" y="5741988"/>
          <p14:tracePt t="46887" x="4160838" y="5724525"/>
          <p14:tracePt t="46905" x="4152900" y="5724525"/>
          <p14:tracePt t="46920" x="4133850" y="5705475"/>
          <p14:tracePt t="46937" x="4116388" y="5705475"/>
          <p14:tracePt t="46954" x="4108450" y="5697538"/>
          <p14:tracePt t="46970" x="4098925" y="5688013"/>
          <p14:tracePt t="46987" x="4081463" y="5653088"/>
          <p14:tracePt t="47004" x="4054475" y="5653088"/>
          <p14:tracePt t="47020" x="4044950" y="5653088"/>
          <p14:tracePt t="47037" x="4017963" y="5643563"/>
          <p14:tracePt t="47054" x="3990975" y="5634038"/>
          <p14:tracePt t="47071" x="3983038" y="5634038"/>
          <p14:tracePt t="47088" x="3965575" y="5626100"/>
          <p14:tracePt t="47104" x="3946525" y="5626100"/>
          <p14:tracePt t="47121" x="3938588" y="5626100"/>
          <p14:tracePt t="47137" x="3919538" y="5626100"/>
          <p14:tracePt t="47154" x="3911600" y="5626100"/>
          <p14:tracePt t="47170" x="3902075" y="5626100"/>
          <p14:tracePt t="47190" x="3894138" y="5626100"/>
          <p14:tracePt t="47205" x="3884613" y="5626100"/>
          <p14:tracePt t="47220" x="3875088" y="5626100"/>
          <p14:tracePt t="47237" x="3867150" y="5626100"/>
          <p14:tracePt t="47254" x="3830638" y="5608638"/>
          <p14:tracePt t="47271" x="3795713" y="5608638"/>
          <p14:tracePt t="47287" x="3776663" y="5626100"/>
          <p14:tracePt t="47304" x="3732213" y="5626100"/>
          <p14:tracePt t="47320" x="3697288" y="5626100"/>
          <p14:tracePt t="47337" x="3670300" y="5626100"/>
          <p14:tracePt t="47355" x="3652838" y="5626100"/>
          <p14:tracePt t="47370" x="3616325" y="5634038"/>
          <p14:tracePt t="47387" x="3608388" y="5643563"/>
          <p14:tracePt t="47387" x="3581400" y="5643563"/>
          <p14:tracePt t="47404" x="3581400" y="5653088"/>
          <p14:tracePt t="47420" x="3562350" y="5653088"/>
          <p14:tracePt t="47437" x="3544888" y="5661025"/>
          <p14:tracePt t="47454" x="3527425" y="5661025"/>
          <p14:tracePt t="47471" x="3517900" y="5661025"/>
          <p14:tracePt t="47487" x="3500438" y="5661025"/>
          <p14:tracePt t="47504" x="3482975" y="5661025"/>
          <p14:tracePt t="47521" x="3473450" y="5661025"/>
          <p14:tracePt t="47537" x="3438525" y="5688013"/>
          <p14:tracePt t="47554" x="3402013" y="5705475"/>
          <p14:tracePt t="47570" x="3384550" y="5705475"/>
          <p14:tracePt t="47587" x="3357563" y="5724525"/>
          <p14:tracePt t="47604" x="3330575" y="5724525"/>
          <p14:tracePt t="47621" x="3313113" y="5724525"/>
          <p14:tracePt t="47637" x="3286125" y="5724525"/>
          <p14:tracePt t="47654" x="3259138" y="5724525"/>
          <p14:tracePt t="47671" x="3251200" y="5724525"/>
          <p14:tracePt t="47687" x="3232150" y="5724525"/>
          <p14:tracePt t="47704" x="3214688" y="5724525"/>
          <p14:tracePt t="47721" x="3187700" y="5724525"/>
          <p14:tracePt t="47737" x="3170238" y="5724525"/>
          <p14:tracePt t="47754" x="3133725" y="5732463"/>
          <p14:tracePt t="47771" x="3098800" y="5759450"/>
          <p14:tracePt t="47787" x="3089275" y="5759450"/>
          <p14:tracePt t="47804" x="3044825" y="5759450"/>
          <p14:tracePt t="47821" x="3027363" y="5776913"/>
          <p14:tracePt t="47837" x="3009900" y="5776913"/>
          <p14:tracePt t="47854" x="2990850" y="5786438"/>
          <p14:tracePt t="47871" x="2982913" y="5786438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/>
              <a:t>الفصل السابع     </a:t>
            </a:r>
            <a:r>
              <a:rPr lang="ar-SA" dirty="0" smtClean="0"/>
              <a:t>                  </a:t>
            </a:r>
            <a:r>
              <a:rPr lang="ar-SY" dirty="0" smtClean="0"/>
              <a:t> </a:t>
            </a:r>
            <a:r>
              <a:rPr lang="ar-SA" dirty="0" smtClean="0"/>
              <a:t> </a:t>
            </a:r>
            <a:r>
              <a:rPr lang="ar-SA" dirty="0"/>
              <a:t>الدرس </a:t>
            </a:r>
            <a:r>
              <a:rPr lang="ar-SA" dirty="0" smtClean="0"/>
              <a:t>الثاني</a:t>
            </a:r>
            <a:r>
              <a:rPr lang="ar-AE" dirty="0" smtClean="0"/>
              <a:t>           استكشف عملية الجمع مع الحمل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/>
              <a:t>عزيزي الطالب: الهدف التعليمي من هذا الدرس            </a:t>
            </a:r>
          </a:p>
          <a:p>
            <a:r>
              <a:rPr lang="ar-SA" dirty="0"/>
              <a:t>1.ان يجمع التلميذ عددين مع اجراء عملية الحمل(الابدال)</a:t>
            </a:r>
          </a:p>
          <a:p>
            <a:r>
              <a:rPr lang="ar-SA" dirty="0"/>
              <a:t>2.ان يذكر التلميذ متى تتم عملية </a:t>
            </a:r>
            <a:r>
              <a:rPr lang="ar-SA" dirty="0" smtClean="0"/>
              <a:t>الابدال                    </a:t>
            </a:r>
            <a:endParaRPr lang="ar-AE" dirty="0"/>
          </a:p>
        </p:txBody>
      </p:sp>
      <p:sp>
        <p:nvSpPr>
          <p:cNvPr id="5" name="مستطيل 4"/>
          <p:cNvSpPr/>
          <p:nvPr/>
        </p:nvSpPr>
        <p:spPr>
          <a:xfrm>
            <a:off x="1642519" y="3796228"/>
            <a:ext cx="5858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dirty="0" smtClean="0">
                <a:solidFill>
                  <a:srgbClr val="FF0000"/>
                </a:solidFill>
              </a:rPr>
              <a:t>  </a:t>
            </a:r>
          </a:p>
          <a:p>
            <a:endParaRPr lang="ar-AE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ar-AE" dirty="0">
              <a:solidFill>
                <a:srgbClr val="FF0000"/>
              </a:solidFill>
            </a:endParaRPr>
          </a:p>
        </p:txBody>
      </p:sp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675"/>
    </mc:Choice>
    <mc:Fallback>
      <p:transition spd="slow" advTm="196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  <p:extLst>
    <p:ext uri="{3A86A75C-4F4B-4683-9AE1-C65F6400EC91}">
      <p14:laserTraceLst xmlns:p14="http://schemas.microsoft.com/office/powerpoint/2010/main">
        <p14:tracePtLst>
          <p14:tracePt t="9363" x="3000375" y="5786438"/>
          <p14:tracePt t="9455" x="3054350" y="5786438"/>
          <p14:tracePt t="9470" x="3133725" y="5786438"/>
          <p14:tracePt t="9477" x="3259138" y="5786438"/>
          <p14:tracePt t="9492" x="3384550" y="5786438"/>
          <p14:tracePt t="9499" x="3598863" y="5776913"/>
          <p14:tracePt t="9514" x="4313238" y="5724525"/>
          <p14:tracePt t="9528" x="4545013" y="5715000"/>
          <p14:tracePt t="9545" x="4687888" y="5715000"/>
          <p14:tracePt t="9561" x="4946650" y="5759450"/>
          <p14:tracePt t="9578" x="5010150" y="5759450"/>
          <p14:tracePt t="9595" x="5054600" y="5768975"/>
          <p14:tracePt t="9611" x="5126038" y="5776913"/>
          <p14:tracePt t="9628" x="5197475" y="5786438"/>
          <p14:tracePt t="9645" x="5224463" y="5786438"/>
          <p14:tracePt t="9661" x="5276850" y="5768975"/>
          <p14:tracePt t="9678" x="5313363" y="5759450"/>
          <p14:tracePt t="9695" x="5340350" y="5715000"/>
          <p14:tracePt t="9712" x="5375275" y="5670550"/>
          <p14:tracePt t="9728" x="5456238" y="5545138"/>
          <p14:tracePt t="9745" x="5616575" y="5295900"/>
          <p14:tracePt t="9762" x="5768975" y="5054600"/>
          <p14:tracePt t="9778" x="6099175" y="4527550"/>
          <p14:tracePt t="9795" x="6205538" y="4375150"/>
          <p14:tracePt t="9811" x="6323013" y="4062413"/>
          <p14:tracePt t="9828" x="6367463" y="3965575"/>
          <p14:tracePt t="9845" x="6438900" y="3875088"/>
          <p14:tracePt t="9862" x="6483350" y="3857625"/>
          <p14:tracePt t="9878" x="6510338" y="3848100"/>
          <p14:tracePt t="9895" x="6537325" y="3840163"/>
          <p14:tracePt t="9911" x="6572250" y="3822700"/>
          <p14:tracePt t="9928" x="6616700" y="3803650"/>
          <p14:tracePt t="10289" x="6680200" y="3768725"/>
          <p14:tracePt t="10295" x="6777038" y="3714750"/>
          <p14:tracePt t="10311" x="6894513" y="3670300"/>
          <p14:tracePt t="10318" x="7018338" y="3598863"/>
          <p14:tracePt t="10328" x="7161213" y="3517900"/>
          <p14:tracePt t="10345" x="7313613" y="3438525"/>
          <p14:tracePt t="10361" x="7358063" y="3402013"/>
          <p14:tracePt t="10378" x="7394575" y="3375025"/>
          <p14:tracePt t="10395" x="7412038" y="3357563"/>
          <p14:tracePt t="10411" x="7429500" y="3357563"/>
          <p14:tracePt t="10428" x="7456488" y="3340100"/>
          <p14:tracePt t="10445" x="7491413" y="3322638"/>
          <p14:tracePt t="10461" x="7518400" y="3303588"/>
          <p14:tracePt t="10478" x="7562850" y="3276600"/>
          <p14:tracePt t="10495" x="7599363" y="3251200"/>
          <p14:tracePt t="10511" x="7608888" y="3241675"/>
          <p14:tracePt t="10528" x="7634288" y="3224213"/>
          <p14:tracePt t="10545" x="7634288" y="3214688"/>
          <p14:tracePt t="10561" x="7643813" y="3205163"/>
          <p14:tracePt t="10582" x="7643813" y="3197225"/>
          <p14:tracePt t="10698" x="7643813" y="3187700"/>
          <p14:tracePt t="10832" x="7634288" y="3187700"/>
          <p14:tracePt t="10854" x="7626350" y="3187700"/>
          <p14:tracePt t="10861" x="7616825" y="3187700"/>
          <p14:tracePt t="10882" x="7599363" y="3187700"/>
          <p14:tracePt t="10889" x="7572375" y="3187700"/>
          <p14:tracePt t="10904" x="7527925" y="3179763"/>
          <p14:tracePt t="10911" x="7500938" y="3179763"/>
          <p14:tracePt t="10928" x="7483475" y="3179763"/>
          <p14:tracePt t="10945" x="7439025" y="3160713"/>
          <p14:tracePt t="10961" x="7429500" y="3160713"/>
          <p14:tracePt t="10978" x="7412038" y="3160713"/>
          <p14:tracePt t="10995" x="7375525" y="3160713"/>
          <p14:tracePt t="11011" x="7331075" y="3160713"/>
          <p14:tracePt t="11028" x="7304088" y="3160713"/>
          <p14:tracePt t="11045" x="7242175" y="3179763"/>
          <p14:tracePt t="11061" x="7188200" y="3179763"/>
          <p14:tracePt t="11078" x="7153275" y="3187700"/>
          <p14:tracePt t="11095" x="7108825" y="3197225"/>
          <p14:tracePt t="11111" x="7062788" y="3197225"/>
          <p14:tracePt t="11128" x="7045325" y="3197225"/>
          <p14:tracePt t="11144" x="7018338" y="3197225"/>
          <p14:tracePt t="11161" x="6938963" y="3197225"/>
          <p14:tracePt t="11178" x="6902450" y="3197225"/>
          <p14:tracePt t="11194" x="6848475" y="3187700"/>
          <p14:tracePt t="11211" x="6804025" y="3187700"/>
          <p14:tracePt t="11228" x="6777038" y="3187700"/>
          <p14:tracePt t="11244" x="6759575" y="3197225"/>
          <p14:tracePt t="11261" x="6705600" y="3205163"/>
          <p14:tracePt t="11278" x="6688138" y="3224213"/>
          <p14:tracePt t="11294" x="6626225" y="3224213"/>
          <p14:tracePt t="11687" x="6545263" y="3214688"/>
          <p14:tracePt t="11694" x="6446838" y="3205163"/>
          <p14:tracePt t="11709" x="6375400" y="3179763"/>
          <p14:tracePt t="11716" x="6286500" y="3160713"/>
          <p14:tracePt t="11728" x="6197600" y="3116263"/>
          <p14:tracePt t="11745" x="6161088" y="3116263"/>
          <p14:tracePt t="11761" x="6134100" y="3108325"/>
          <p14:tracePt t="11778" x="6089650" y="3081338"/>
          <p14:tracePt t="11795" x="6045200" y="3054350"/>
          <p14:tracePt t="11812" x="6037263" y="3027363"/>
          <p14:tracePt t="11828" x="6000750" y="3009900"/>
          <p14:tracePt t="11844" x="5983288" y="3000375"/>
          <p14:tracePt t="11861" x="5938838" y="2982913"/>
          <p14:tracePt t="11877" x="5919788" y="2982913"/>
          <p14:tracePt t="11893" x="5875338" y="2973388"/>
          <p14:tracePt t="11910" x="5848350" y="2973388"/>
          <p14:tracePt t="11928" x="5830888" y="2965450"/>
          <p14:tracePt t="11943" x="5803900" y="2938463"/>
          <p14:tracePt t="11960" x="5776913" y="2938463"/>
          <p14:tracePt t="11979" x="5768975" y="2955925"/>
          <p14:tracePt t="11995" x="5741988" y="2946400"/>
          <p14:tracePt t="12011" x="5715000" y="2928938"/>
          <p14:tracePt t="12027" x="5705475" y="2919413"/>
          <p14:tracePt t="12043" x="5688013" y="2919413"/>
          <p14:tracePt t="12060" x="5661025" y="2911475"/>
          <p14:tracePt t="12077" x="5634038" y="2901950"/>
          <p14:tracePt t="12093" x="5608638" y="2894013"/>
          <p14:tracePt t="12110" x="5581650" y="2884488"/>
          <p14:tracePt t="12128" x="5572125" y="2884488"/>
          <p14:tracePt t="12143" x="5562600" y="2867025"/>
          <p14:tracePt t="12165" x="5562600" y="2884488"/>
          <p14:tracePt t="12193" x="5554663" y="2911475"/>
          <p14:tracePt t="12200" x="5554663" y="2928938"/>
          <p14:tracePt t="12210" x="5500688" y="2928938"/>
          <p14:tracePt t="12682" x="5429250" y="2928938"/>
          <p14:tracePt t="12696" x="5357813" y="2928938"/>
          <p14:tracePt t="12703" x="5276850" y="2938463"/>
          <p14:tracePt t="12711" x="5133975" y="2955925"/>
          <p14:tracePt t="12727" x="5062538" y="2938463"/>
          <p14:tracePt t="12743" x="4938713" y="2919413"/>
          <p14:tracePt t="12761" x="4884738" y="2901950"/>
          <p14:tracePt t="12777" x="4822825" y="2901950"/>
          <p14:tracePt t="12793" x="4751388" y="2884488"/>
          <p14:tracePt t="12812" x="4732338" y="2857500"/>
          <p14:tracePt t="12827" x="4697413" y="2857500"/>
          <p14:tracePt t="12844" x="4679950" y="2840038"/>
          <p14:tracePt t="12861" x="4679950" y="2830513"/>
          <p14:tracePt t="12877" x="4670425" y="2847975"/>
          <p14:tracePt t="12894" x="4660900" y="2840038"/>
          <p14:tracePt t="12911" x="4660900" y="2884488"/>
          <p14:tracePt t="12927" x="4660900" y="2911475"/>
          <p14:tracePt t="12943" x="4660900" y="2955925"/>
          <p14:tracePt t="12960" x="4660900" y="2946400"/>
          <p14:tracePt t="12977" x="4660900" y="2955925"/>
          <p14:tracePt t="12998" x="4660900" y="2973388"/>
          <p14:tracePt t="13010" x="4660900" y="2955925"/>
          <p14:tracePt t="13027" x="4660900" y="2946400"/>
          <p14:tracePt t="13043" x="4652963" y="2928938"/>
          <p14:tracePt t="13061" x="4643438" y="2901950"/>
          <p14:tracePt t="13077" x="4633913" y="2901950"/>
          <p14:tracePt t="13095" x="4633913" y="2894013"/>
          <p14:tracePt t="13110" x="4625975" y="2874963"/>
          <p14:tracePt t="13127" x="4616450" y="2847975"/>
          <p14:tracePt t="13143" x="4616450" y="2830513"/>
          <p14:tracePt t="13161" x="4608513" y="2857500"/>
          <p14:tracePt t="13177" x="4598988" y="2857500"/>
          <p14:tracePt t="13193" x="4589463" y="2857500"/>
          <p14:tracePt t="13210" x="4581525" y="2857500"/>
          <p14:tracePt t="13230" x="4572000" y="2857500"/>
          <p14:tracePt t="13244" x="4562475" y="2857500"/>
          <p14:tracePt t="13287" x="4554538" y="2847975"/>
          <p14:tracePt t="13308" x="4545013" y="2847975"/>
          <p14:tracePt t="13329" x="4537075" y="2847975"/>
          <p14:tracePt t="13337" x="4527550" y="2847975"/>
          <p14:tracePt t="13358" x="4510088" y="2857500"/>
          <p14:tracePt t="13373" x="4491038" y="2857500"/>
          <p14:tracePt t="13381" x="4473575" y="2847975"/>
          <p14:tracePt t="13395" x="4438650" y="2857500"/>
          <p14:tracePt t="13410" x="4429125" y="2847975"/>
          <p14:tracePt t="13427" x="4411663" y="2847975"/>
          <p14:tracePt t="13445" x="4402138" y="2857500"/>
          <p14:tracePt t="13460" x="4394200" y="2867025"/>
          <p14:tracePt t="13477" x="4375150" y="2867025"/>
          <p14:tracePt t="13493" x="4357688" y="2867025"/>
          <p14:tracePt t="13510" x="4348163" y="2867025"/>
          <p14:tracePt t="13527" x="4340225" y="2867025"/>
          <p14:tracePt t="13543" x="4330700" y="2847975"/>
          <p14:tracePt t="13560" x="4322763" y="2840038"/>
          <p14:tracePt t="13577" x="4303713" y="2830513"/>
          <p14:tracePt t="13595" x="4286250" y="2830513"/>
          <p14:tracePt t="13610" x="4259263" y="2803525"/>
          <p14:tracePt t="13627" x="4241800" y="2803525"/>
          <p14:tracePt t="13643" x="4224338" y="2822575"/>
          <p14:tracePt t="13661" x="4179888" y="2840038"/>
          <p14:tracePt t="13677" x="4152900" y="2840038"/>
          <p14:tracePt t="13693" x="4116388" y="2803525"/>
          <p14:tracePt t="13711" x="4089400" y="2803525"/>
          <p14:tracePt t="13727" x="4081463" y="2803525"/>
          <p14:tracePt t="13743" x="4037013" y="2822575"/>
          <p14:tracePt t="13761" x="4017963" y="2822575"/>
          <p14:tracePt t="13777" x="3983038" y="2840038"/>
          <p14:tracePt t="13794" x="3938588" y="2847975"/>
          <p14:tracePt t="13811" x="3929063" y="2857500"/>
          <p14:tracePt t="13827" x="3894138" y="2857500"/>
          <p14:tracePt t="13844" x="3857625" y="2840038"/>
          <p14:tracePt t="13860" x="3822700" y="2830513"/>
          <p14:tracePt t="13877" x="3803650" y="2830513"/>
          <p14:tracePt t="13893" x="3741738" y="2840038"/>
          <p14:tracePt t="13910" x="3660775" y="2847975"/>
          <p14:tracePt t="13927" x="3616325" y="2847975"/>
          <p14:tracePt t="13943" x="3562350" y="2857500"/>
          <p14:tracePt t="13960" x="3500438" y="2857500"/>
          <p14:tracePt t="13977" x="3473450" y="2867025"/>
          <p14:tracePt t="13993" x="3455988" y="2874963"/>
          <p14:tracePt t="14010" x="3384550" y="2884488"/>
          <p14:tracePt t="14027" x="3367088" y="2867025"/>
          <p14:tracePt t="14043" x="3340100" y="2867025"/>
          <p14:tracePt t="14060" x="3322638" y="2874963"/>
          <p14:tracePt t="14077" x="3303588" y="2894013"/>
          <p14:tracePt t="14093" x="3276600" y="2894013"/>
          <p14:tracePt t="14110" x="3268663" y="2894013"/>
          <p14:tracePt t="14128" x="3241675" y="2894013"/>
          <p14:tracePt t="14143" x="3224213" y="2874963"/>
          <p14:tracePt t="14160" x="3205163" y="2884488"/>
          <p14:tracePt t="14177" x="3187700" y="2884488"/>
          <p14:tracePt t="14194" x="3170238" y="2894013"/>
          <p14:tracePt t="14210" x="3170238" y="2901950"/>
          <p14:tracePt t="14227" x="3160713" y="2901950"/>
          <p14:tracePt t="15610" x="3205163" y="2901950"/>
          <p14:tracePt t="16209" x="3313113" y="2894013"/>
          <p14:tracePt t="16216" x="3446463" y="2874963"/>
          <p14:tracePt t="16227" x="3652838" y="2857500"/>
          <p14:tracePt t="16243" x="4232275" y="2857500"/>
          <p14:tracePt t="16260" x="4732338" y="2894013"/>
          <p14:tracePt t="16277" x="4894263" y="2919413"/>
          <p14:tracePt t="16296" x="5224463" y="3036888"/>
          <p14:tracePt t="16311" x="5491163" y="3197225"/>
          <p14:tracePt t="16327" x="5813425" y="3303588"/>
          <p14:tracePt t="16343" x="5991225" y="3322638"/>
          <p14:tracePt t="16361" x="6099175" y="3322638"/>
          <p14:tracePt t="16377" x="6394450" y="3214688"/>
          <p14:tracePt t="16393" x="6518275" y="3197225"/>
          <p14:tracePt t="16410" x="6742113" y="3160713"/>
          <p14:tracePt t="16427" x="6956425" y="3152775"/>
          <p14:tracePt t="16443" x="7108825" y="3143250"/>
          <p14:tracePt t="16461" x="7153275" y="3143250"/>
          <p14:tracePt t="16477" x="7215188" y="3143250"/>
          <p14:tracePt t="16493" x="7277100" y="3143250"/>
          <p14:tracePt t="16510" x="7313613" y="3152775"/>
          <p14:tracePt t="16527" x="7419975" y="3179763"/>
          <p14:tracePt t="16543" x="7537450" y="3224213"/>
          <p14:tracePt t="16560" x="7572375" y="3232150"/>
          <p14:tracePt t="16577" x="7697788" y="3268663"/>
          <p14:tracePt t="16594" x="7796213" y="3268663"/>
          <p14:tracePt t="16610" x="7831138" y="3268663"/>
          <p14:tracePt t="16627" x="7947025" y="3313113"/>
          <p14:tracePt t="16644" x="7966075" y="3330575"/>
          <p14:tracePt t="16660" x="7991475" y="3357563"/>
          <p14:tracePt t="16694" x="7974013" y="3375025"/>
          <p14:tracePt t="16715" x="7939088" y="3402013"/>
          <p14:tracePt t="16727" x="7858125" y="3429000"/>
          <p14:tracePt t="16743" x="7804150" y="3429000"/>
          <p14:tracePt t="16760" x="7697788" y="3419475"/>
          <p14:tracePt t="16777" x="7545388" y="3357563"/>
          <p14:tracePt t="16793" x="7473950" y="3357563"/>
          <p14:tracePt t="16810" x="7402513" y="3367088"/>
          <p14:tracePt t="16827" x="7126288" y="3411538"/>
          <p14:tracePt t="16843" x="7018338" y="3429000"/>
          <p14:tracePt t="16860" x="6894513" y="3438525"/>
          <p14:tracePt t="16877" x="6715125" y="3438525"/>
          <p14:tracePt t="16893" x="6616700" y="3455988"/>
          <p14:tracePt t="16910" x="6572250" y="3455988"/>
          <p14:tracePt t="16927" x="6518275" y="3438525"/>
          <p14:tracePt t="16943" x="6465888" y="3411538"/>
          <p14:tracePt t="16960" x="6402388" y="3348038"/>
          <p14:tracePt t="16977" x="6375400" y="3330575"/>
          <p14:tracePt t="16993" x="6340475" y="3313113"/>
          <p14:tracePt t="17010" x="6323013" y="3313113"/>
          <p14:tracePt t="17027" x="6303963" y="3313113"/>
          <p14:tracePt t="17043" x="6286500" y="3313113"/>
          <p14:tracePt t="17060" x="6269038" y="3313113"/>
          <p14:tracePt t="17077" x="6232525" y="3303588"/>
          <p14:tracePt t="17093" x="6215063" y="3295650"/>
          <p14:tracePt t="17110" x="6161088" y="3259138"/>
          <p14:tracePt t="17127" x="6108700" y="3241675"/>
          <p14:tracePt t="17143" x="6089650" y="3241675"/>
          <p14:tracePt t="17160" x="6027738" y="3241675"/>
          <p14:tracePt t="17177" x="5946775" y="3214688"/>
          <p14:tracePt t="17193" x="5911850" y="3214688"/>
          <p14:tracePt t="17210" x="5848350" y="3205163"/>
          <p14:tracePt t="17227" x="5795963" y="3179763"/>
          <p14:tracePt t="17243" x="5776913" y="3187700"/>
          <p14:tracePt t="17260" x="5751513" y="3197225"/>
          <p14:tracePt t="17277" x="5741988" y="3197225"/>
          <p14:tracePt t="17293" x="5732463" y="3205163"/>
          <p14:tracePt t="17293" x="5715000" y="3214688"/>
          <p14:tracePt t="17311" x="5705475" y="3214688"/>
          <p14:tracePt t="17327" x="5670550" y="3214688"/>
          <p14:tracePt t="17343" x="5661025" y="3214688"/>
          <p14:tracePt t="17360" x="5643563" y="3232150"/>
          <p14:tracePt t="17377" x="5634038" y="3251200"/>
          <p14:tracePt t="17393" x="5626100" y="3251200"/>
          <p14:tracePt t="17419" x="5626100" y="3259138"/>
          <p14:tracePt t="17433" x="5616575" y="3268663"/>
          <p14:tracePt t="17447" x="5608638" y="3268663"/>
          <p14:tracePt t="17469" x="5599113" y="3276600"/>
          <p14:tracePt t="17477" x="5599113" y="3295650"/>
          <p14:tracePt t="17493" x="5581650" y="3322638"/>
          <p14:tracePt t="17510" x="5572125" y="3322638"/>
          <p14:tracePt t="17535" x="5562600" y="3348038"/>
          <p14:tracePt t="17543" x="5545138" y="3394075"/>
          <p14:tracePt t="17560" x="5527675" y="3348038"/>
          <p14:tracePt t="17578" x="5518150" y="3322638"/>
          <p14:tracePt t="17593" x="5500688" y="3313113"/>
          <p14:tracePt t="17610" x="5483225" y="3303588"/>
          <p14:tracePt t="17627" x="5456238" y="3313113"/>
          <p14:tracePt t="17644" x="5446713" y="3313113"/>
          <p14:tracePt t="17660" x="5411788" y="3313113"/>
          <p14:tracePt t="17677" x="5375275" y="3322638"/>
          <p14:tracePt t="17693" x="5357813" y="3322638"/>
          <p14:tracePt t="17710" x="5303838" y="3322638"/>
          <p14:tracePt t="17727" x="5268913" y="3322638"/>
          <p14:tracePt t="17743" x="5251450" y="3322638"/>
          <p14:tracePt t="17760" x="5224463" y="3322638"/>
          <p14:tracePt t="17777" x="5197475" y="3322638"/>
          <p14:tracePt t="17793" x="5160963" y="3313113"/>
          <p14:tracePt t="17810" x="5133975" y="3313113"/>
          <p14:tracePt t="17826" x="5108575" y="3313113"/>
          <p14:tracePt t="17843" x="5054600" y="3322638"/>
          <p14:tracePt t="17860" x="5037138" y="3322638"/>
          <p14:tracePt t="17877" x="4973638" y="3322638"/>
          <p14:tracePt t="17893" x="4894263" y="3303588"/>
          <p14:tracePt t="17910" x="4840288" y="3295650"/>
          <p14:tracePt t="17927" x="4822825" y="3286125"/>
          <p14:tracePt t="17943" x="4759325" y="3276600"/>
          <p14:tracePt t="17960" x="4732338" y="3268663"/>
          <p14:tracePt t="17977" x="4679950" y="3268663"/>
          <p14:tracePt t="17993" x="4643438" y="3241675"/>
          <p14:tracePt t="18010" x="4625975" y="3224213"/>
          <p14:tracePt t="18026" x="4589463" y="3224213"/>
          <p14:tracePt t="18043" x="4545013" y="3224213"/>
          <p14:tracePt t="18060" x="4518025" y="3205163"/>
          <p14:tracePt t="18077" x="4483100" y="3214688"/>
          <p14:tracePt t="18094" x="4465638" y="3214688"/>
          <p14:tracePt t="18110" x="4419600" y="3214688"/>
          <p14:tracePt t="18127" x="4394200" y="3205163"/>
          <p14:tracePt t="18143" x="4375150" y="3205163"/>
          <p14:tracePt t="18160" x="4340225" y="3205163"/>
          <p14:tracePt t="18177" x="4295775" y="3197225"/>
          <p14:tracePt t="18193" x="4276725" y="3197225"/>
          <p14:tracePt t="18210" x="4241800" y="3214688"/>
          <p14:tracePt t="18227" x="4214813" y="3224213"/>
          <p14:tracePt t="18243" x="4197350" y="3232150"/>
          <p14:tracePt t="18260" x="4143375" y="3232150"/>
          <p14:tracePt t="18277" x="4108450" y="3232150"/>
          <p14:tracePt t="18294" x="4098925" y="3232150"/>
          <p14:tracePt t="18310" x="4081463" y="3232150"/>
          <p14:tracePt t="18326" x="4037013" y="3232150"/>
          <p14:tracePt t="18343" x="3990975" y="3214688"/>
          <p14:tracePt t="18360" x="3965575" y="3205163"/>
          <p14:tracePt t="18377" x="3929063" y="3197225"/>
          <p14:tracePt t="18394" x="3902075" y="3187700"/>
          <p14:tracePt t="18410" x="3884613" y="3187700"/>
          <p14:tracePt t="18427" x="3848100" y="3187700"/>
          <p14:tracePt t="18444" x="3822700" y="3179763"/>
          <p14:tracePt t="18460" x="3803650" y="3179763"/>
          <p14:tracePt t="18477" x="3776663" y="3179763"/>
          <p14:tracePt t="18493" x="3741738" y="3179763"/>
          <p14:tracePt t="18510" x="3732213" y="3179763"/>
          <p14:tracePt t="18527" x="3714750" y="3179763"/>
          <p14:tracePt t="18543" x="3660775" y="3160713"/>
          <p14:tracePt t="18560" x="3643313" y="3160713"/>
          <p14:tracePt t="18577" x="3625850" y="3152775"/>
          <p14:tracePt t="18593" x="3589338" y="3133725"/>
          <p14:tracePt t="18610" x="3562350" y="3152775"/>
          <p14:tracePt t="18626" x="3544888" y="3152775"/>
          <p14:tracePt t="18643" x="3517900" y="3152775"/>
          <p14:tracePt t="18660" x="3500438" y="3197225"/>
          <p14:tracePt t="18677" x="3490913" y="3187700"/>
          <p14:tracePt t="18693" x="3473450" y="3187700"/>
          <p14:tracePt t="18710" x="3455988" y="3187700"/>
          <p14:tracePt t="18727" x="3455988" y="3197225"/>
          <p14:tracePt t="18745" x="3455988" y="3205163"/>
          <p14:tracePt t="18760" x="3455988" y="3224213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جمع عدد مكون من منزلتين مع الابدال(الحمل)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92D050"/>
                </a:solidFill>
              </a:rPr>
              <a:t>نتذكر معا :                                                     </a:t>
            </a:r>
            <a:r>
              <a:rPr lang="en-US" dirty="0" smtClean="0">
                <a:solidFill>
                  <a:srgbClr val="92D050"/>
                </a:solidFill>
              </a:rPr>
              <a:t>          </a:t>
            </a:r>
            <a:endParaRPr lang="ar-SA" dirty="0" smtClean="0">
              <a:solidFill>
                <a:srgbClr val="92D050"/>
              </a:solidFill>
            </a:endParaRPr>
          </a:p>
          <a:p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5+7=12             العدد الناتج فيه </a:t>
            </a:r>
            <a:r>
              <a:rPr lang="ar-SA" dirty="0" smtClean="0">
                <a:solidFill>
                  <a:srgbClr val="C00000"/>
                </a:solidFill>
              </a:rPr>
              <a:t>2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 واحدات و</a:t>
            </a:r>
            <a:r>
              <a:rPr lang="ar-SA" dirty="0" smtClean="0">
                <a:solidFill>
                  <a:srgbClr val="C00000"/>
                </a:solidFill>
              </a:rPr>
              <a:t>1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عشرات</a:t>
            </a:r>
          </a:p>
          <a:p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7+2=9         </a:t>
            </a:r>
            <a:r>
              <a:rPr lang="ar-SA" dirty="0">
                <a:solidFill>
                  <a:schemeClr val="accent5">
                    <a:lumMod val="75000"/>
                  </a:schemeClr>
                </a:solidFill>
              </a:rPr>
              <a:t>العدد الناتج فيه </a:t>
            </a:r>
            <a:r>
              <a:rPr lang="ar-SA" dirty="0">
                <a:solidFill>
                  <a:srgbClr val="C00000"/>
                </a:solidFill>
              </a:rPr>
              <a:t>9</a:t>
            </a:r>
            <a:r>
              <a:rPr lang="ar-SA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واحدات </a:t>
            </a:r>
            <a:r>
              <a:rPr lang="ar-SA" dirty="0">
                <a:solidFill>
                  <a:srgbClr val="C00000"/>
                </a:solidFill>
              </a:rPr>
              <a:t>وصفر</a:t>
            </a:r>
            <a:r>
              <a:rPr lang="ar-SA" dirty="0">
                <a:solidFill>
                  <a:schemeClr val="accent5">
                    <a:lumMod val="75000"/>
                  </a:schemeClr>
                </a:solidFill>
              </a:rPr>
              <a:t> عشرات</a:t>
            </a:r>
          </a:p>
        </p:txBody>
      </p:sp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672"/>
    </mc:Choice>
    <mc:Fallback>
      <p:transition spd="slow" advTm="326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  <p:extLst mod="1">
    <p:ext uri="{3A86A75C-4F4B-4683-9AE1-C65F6400EC91}">
      <p14:laserTraceLst xmlns:p14="http://schemas.microsoft.com/office/powerpoint/2010/main">
        <p14:tracePtLst>
          <p14:tracePt t="13345" x="3544888" y="3214688"/>
          <p14:tracePt t="13385" x="3652838" y="3170238"/>
          <p14:tracePt t="13392" x="3840163" y="3133725"/>
          <p14:tracePt t="13399" x="4133850" y="3062288"/>
          <p14:tracePt t="13415" x="4465638" y="3000375"/>
          <p14:tracePt t="13422" x="4751388" y="2938463"/>
          <p14:tracePt t="13439" x="5187950" y="2884488"/>
          <p14:tracePt t="13456" x="5491163" y="2857500"/>
          <p14:tracePt t="13473" x="5643563" y="2857500"/>
          <p14:tracePt t="13489" x="5884863" y="2857500"/>
          <p14:tracePt t="13506" x="5983288" y="2857500"/>
          <p14:tracePt t="13522" x="6205538" y="2857500"/>
          <p14:tracePt t="13539" x="6384925" y="2857500"/>
          <p14:tracePt t="13556" x="6456363" y="2857500"/>
          <p14:tracePt t="13572" x="6589713" y="2840038"/>
          <p14:tracePt t="13589" x="6653213" y="2840038"/>
          <p14:tracePt t="13605" x="6786563" y="2830513"/>
          <p14:tracePt t="13605" x="6858000" y="2830513"/>
          <p14:tracePt t="13623" x="6919913" y="2830513"/>
          <p14:tracePt t="13639" x="6983413" y="2840038"/>
          <p14:tracePt t="13655" x="7062788" y="2857500"/>
          <p14:tracePt t="13673" x="7134225" y="2884488"/>
          <p14:tracePt t="13689" x="7180263" y="2901950"/>
          <p14:tracePt t="13705" x="7269163" y="2938463"/>
          <p14:tracePt t="13722" x="7348538" y="2965450"/>
          <p14:tracePt t="13739" x="7394575" y="2982913"/>
          <p14:tracePt t="13755" x="7439025" y="2990850"/>
          <p14:tracePt t="13772" x="7466013" y="2990850"/>
          <p14:tracePt t="13789" x="7518400" y="3017838"/>
          <p14:tracePt t="13789" x="7572375" y="2990850"/>
          <p14:tracePt t="13807" x="7616825" y="2965450"/>
          <p14:tracePt t="13822" x="7643813" y="2955925"/>
          <p14:tracePt t="13839" x="7715250" y="2946400"/>
          <p14:tracePt t="13856" x="7777163" y="2955925"/>
          <p14:tracePt t="13872" x="7813675" y="2955925"/>
          <p14:tracePt t="13889" x="7867650" y="2955925"/>
          <p14:tracePt t="13906" x="7929563" y="2955925"/>
          <p14:tracePt t="13922" x="7956550" y="2955925"/>
          <p14:tracePt t="13939" x="8027988" y="2938463"/>
          <p14:tracePt t="13956" x="8081963" y="2911475"/>
          <p14:tracePt t="13972" x="8099425" y="2901950"/>
          <p14:tracePt t="13989" x="8116888" y="2901950"/>
          <p14:tracePt t="14006" x="8126413" y="2901950"/>
          <p14:tracePt t="14022" x="8134350" y="2901950"/>
          <p14:tracePt t="14039" x="8143875" y="2901950"/>
          <p14:tracePt t="14056" x="8170863" y="2901950"/>
          <p14:tracePt t="14072" x="8188325" y="2901950"/>
          <p14:tracePt t="14089" x="8205788" y="2901950"/>
          <p14:tracePt t="14106" x="8224838" y="2901950"/>
          <p14:tracePt t="14122" x="8232775" y="2901950"/>
          <p14:tracePt t="14177" x="8242300" y="2901950"/>
          <p14:tracePt t="14429" x="8242300" y="2894013"/>
          <p14:tracePt t="14450" x="8242300" y="2884488"/>
          <p14:tracePt t="14718" x="8232775" y="2884488"/>
          <p14:tracePt t="14761" x="8224838" y="2874963"/>
          <p14:tracePt t="14804" x="8215313" y="2874963"/>
          <p14:tracePt t="14826" x="8205788" y="2874963"/>
          <p14:tracePt t="14861" x="8205788" y="2867025"/>
          <p14:tracePt t="14876" x="8197850" y="2867025"/>
          <p14:tracePt t="14912" x="8188325" y="2867025"/>
          <p14:tracePt t="14955" x="8180388" y="2867025"/>
          <p14:tracePt t="14976" x="8170863" y="2867025"/>
          <p14:tracePt t="14997" x="8153400" y="2867025"/>
          <p14:tracePt t="15012" x="8134350" y="2857500"/>
          <p14:tracePt t="15018" x="8116888" y="2857500"/>
          <p14:tracePt t="15026" x="8089900" y="2867025"/>
          <p14:tracePt t="15040" x="8072438" y="2867025"/>
          <p14:tracePt t="15055" x="8037513" y="2867025"/>
          <p14:tracePt t="15072" x="8027988" y="2867025"/>
          <p14:tracePt t="15089" x="8010525" y="2857500"/>
          <p14:tracePt t="15106" x="8001000" y="2840038"/>
          <p14:tracePt t="15122" x="7991475" y="2830513"/>
          <p14:tracePt t="15139" x="7983538" y="2830513"/>
          <p14:tracePt t="15155" x="7974013" y="2830513"/>
          <p14:tracePt t="15257" x="7966075" y="2830513"/>
          <p14:tracePt t="15327" x="7956550" y="2830513"/>
          <p14:tracePt t="15371" x="7947025" y="2830513"/>
          <p14:tracePt t="15385" x="7939088" y="2830513"/>
          <p14:tracePt t="15400" x="7920038" y="2822575"/>
          <p14:tracePt t="15406" x="7912100" y="2822575"/>
          <p14:tracePt t="15422" x="7875588" y="2822575"/>
          <p14:tracePt t="15439" x="7867650" y="2822575"/>
          <p14:tracePt t="15456" x="7858125" y="2822575"/>
          <p14:tracePt t="15499" x="7858125" y="2813050"/>
          <p14:tracePt t="15506" x="7848600" y="2813050"/>
          <p14:tracePt t="16563" x="7831138" y="2822575"/>
          <p14:tracePt t="16717" x="7724775" y="2830513"/>
          <p14:tracePt t="16732" x="7643813" y="2847975"/>
          <p14:tracePt t="16738" x="7572375" y="2847975"/>
          <p14:tracePt t="16746" x="7518400" y="2847975"/>
          <p14:tracePt t="16762" x="7473950" y="2840038"/>
          <p14:tracePt t="16772" x="7419975" y="2830513"/>
          <p14:tracePt t="16789" x="7358063" y="2830513"/>
          <p14:tracePt t="16806" x="7296150" y="2822575"/>
          <p14:tracePt t="16822" x="7269163" y="2822575"/>
          <p14:tracePt t="16839" x="7251700" y="2813050"/>
          <p14:tracePt t="16855" x="7232650" y="2803525"/>
          <p14:tracePt t="16872" x="7224713" y="2803525"/>
          <p14:tracePt t="16899" x="7224713" y="2813050"/>
          <p14:tracePt t="16985" x="7215188" y="2813050"/>
          <p14:tracePt t="17034" x="7205663" y="2813050"/>
          <p14:tracePt t="17084" x="7205663" y="2803525"/>
          <p14:tracePt t="17091" x="7205663" y="2813050"/>
          <p14:tracePt t="17364" x="7215188" y="2813050"/>
          <p14:tracePt t="17615" x="7205663" y="2813050"/>
          <p14:tracePt t="17889" x="7188200" y="2813050"/>
          <p14:tracePt t="17909" x="7143750" y="2822575"/>
          <p14:tracePt t="17916" x="7062788" y="2847975"/>
          <p14:tracePt t="17930" x="6991350" y="2857500"/>
          <p14:tracePt t="17938" x="6919913" y="2867025"/>
          <p14:tracePt t="17955" x="6823075" y="2874963"/>
          <p14:tracePt t="17972" x="6724650" y="2874963"/>
          <p14:tracePt t="17989" x="6670675" y="2884488"/>
          <p14:tracePt t="18005" x="6616700" y="2884488"/>
          <p14:tracePt t="18022" x="6419850" y="2884488"/>
          <p14:tracePt t="18039" x="6357938" y="2894013"/>
          <p14:tracePt t="18055" x="6303963" y="2901950"/>
          <p14:tracePt t="18072" x="6134100" y="2919413"/>
          <p14:tracePt t="18089" x="6062663" y="2938463"/>
          <p14:tracePt t="18105" x="6000750" y="2938463"/>
          <p14:tracePt t="18122" x="5875338" y="2928938"/>
          <p14:tracePt t="18139" x="5776913" y="2919413"/>
          <p14:tracePt t="18155" x="5732463" y="2901950"/>
          <p14:tracePt t="18172" x="5653088" y="2894013"/>
          <p14:tracePt t="18189" x="5599113" y="2867025"/>
          <p14:tracePt t="18205" x="5581650" y="2867025"/>
          <p14:tracePt t="18222" x="5527675" y="2867025"/>
          <p14:tracePt t="18239" x="5483225" y="2867025"/>
          <p14:tracePt t="18255" x="5473700" y="2867025"/>
          <p14:tracePt t="18272" x="5419725" y="2874963"/>
          <p14:tracePt t="18289" x="5313363" y="2857500"/>
          <p14:tracePt t="18305" x="5276850" y="2857500"/>
          <p14:tracePt t="18322" x="5241925" y="2857500"/>
          <p14:tracePt t="18339" x="5187950" y="2884488"/>
          <p14:tracePt t="18355" x="5160963" y="2867025"/>
          <p14:tracePt t="18372" x="5133975" y="2867025"/>
          <p14:tracePt t="18389" x="5116513" y="2874963"/>
          <p14:tracePt t="18406" x="5116513" y="2884488"/>
          <p14:tracePt t="18422" x="5108575" y="2884488"/>
          <p14:tracePt t="18441" x="5081588" y="2884488"/>
          <p14:tracePt t="18455" x="5037138" y="2884488"/>
          <p14:tracePt t="18472" x="5010150" y="2894013"/>
          <p14:tracePt t="18489" x="4991100" y="2911475"/>
          <p14:tracePt t="18505" x="4929188" y="2946400"/>
          <p14:tracePt t="18522" x="4884738" y="2946400"/>
          <p14:tracePt t="18944" x="4830763" y="2938463"/>
          <p14:tracePt t="18951" x="4776788" y="2928938"/>
          <p14:tracePt t="18965" x="4714875" y="2919413"/>
          <p14:tracePt t="18979" x="4660900" y="2911475"/>
          <p14:tracePt t="18989" x="4589463" y="2901950"/>
          <p14:tracePt t="19005" x="4473575" y="2874963"/>
          <p14:tracePt t="19022" x="4394200" y="2874963"/>
          <p14:tracePt t="19039" x="4348163" y="2884488"/>
          <p14:tracePt t="19055" x="4286250" y="2884488"/>
          <p14:tracePt t="19072" x="4232275" y="2847975"/>
          <p14:tracePt t="19089" x="4214813" y="2840038"/>
          <p14:tracePt t="19105" x="4197350" y="2840038"/>
          <p14:tracePt t="19123" x="4197350" y="2847975"/>
          <p14:tracePt t="19138" x="4187825" y="2857500"/>
          <p14:tracePt t="19155" x="4179888" y="2857500"/>
          <p14:tracePt t="19259" x="4170363" y="2857500"/>
          <p14:tracePt t="19280" x="4160838" y="2857500"/>
          <p14:tracePt t="19330" x="4152900" y="2857500"/>
          <p14:tracePt t="19388" x="4143375" y="2857500"/>
          <p14:tracePt t="19417" x="4133850" y="2857500"/>
          <p14:tracePt t="19438" x="4125913" y="2857500"/>
          <p14:tracePt t="19467" x="4116388" y="2857500"/>
          <p14:tracePt t="19474" x="4108450" y="2847975"/>
          <p14:tracePt t="19489" x="4098925" y="2840038"/>
          <p14:tracePt t="19497" x="4081463" y="2830513"/>
          <p14:tracePt t="19511" x="4044950" y="2822575"/>
          <p14:tracePt t="19522" x="4000500" y="2813050"/>
          <p14:tracePt t="19539" x="3973513" y="2813050"/>
          <p14:tracePt t="19555" x="3946525" y="2813050"/>
          <p14:tracePt t="19572" x="3840163" y="2813050"/>
          <p14:tracePt t="19589" x="3803650" y="2813050"/>
          <p14:tracePt t="19605" x="3776663" y="2803525"/>
          <p14:tracePt t="19622" x="3705225" y="2786063"/>
          <p14:tracePt t="19639" x="3697288" y="2786063"/>
          <p14:tracePt t="19655" x="3679825" y="2786063"/>
          <p14:tracePt t="19672" x="3643313" y="2776538"/>
          <p14:tracePt t="19689" x="3633788" y="2776538"/>
          <p14:tracePt t="19705" x="3625850" y="2768600"/>
          <p14:tracePt t="19722" x="3608388" y="2768600"/>
          <p14:tracePt t="19722" x="3598863" y="2768600"/>
          <p14:tracePt t="19740" x="3589338" y="2768600"/>
          <p14:tracePt t="19755" x="3581400" y="2768600"/>
          <p14:tracePt t="19776" x="3571875" y="2768600"/>
          <p14:tracePt t="19976" x="3562350" y="2768600"/>
          <p14:tracePt t="20062" x="3554413" y="2768600"/>
          <p14:tracePt t="20090" x="3544888" y="2768600"/>
          <p14:tracePt t="20119" x="3536950" y="2768600"/>
          <p14:tracePt t="20134" x="3527425" y="2768600"/>
          <p14:tracePt t="20140" x="3509963" y="2768600"/>
          <p14:tracePt t="20155" x="3455988" y="2768600"/>
          <p14:tracePt t="20172" x="3438525" y="2759075"/>
          <p14:tracePt t="20188" x="3394075" y="2768600"/>
          <p14:tracePt t="20205" x="3375025" y="2786063"/>
          <p14:tracePt t="20222" x="3340100" y="2786063"/>
          <p14:tracePt t="20239" x="3313113" y="2786063"/>
          <p14:tracePt t="20256" x="3303588" y="2803525"/>
          <p14:tracePt t="20272" x="3286125" y="2803525"/>
          <p14:tracePt t="20288" x="3268663" y="2795588"/>
          <p14:tracePt t="20305" x="3259138" y="2786063"/>
          <p14:tracePt t="20322" x="3241675" y="2786063"/>
          <p14:tracePt t="20339" x="3224213" y="2786063"/>
          <p14:tracePt t="20355" x="3205163" y="2776538"/>
          <p14:tracePt t="20372" x="3197225" y="2768600"/>
          <p14:tracePt t="20388" x="3170238" y="2786063"/>
          <p14:tracePt t="20405" x="3152775" y="2786063"/>
          <p14:tracePt t="20422" x="3133725" y="2786063"/>
          <p14:tracePt t="20438" x="3116263" y="2786063"/>
          <p14:tracePt t="20455" x="3108325" y="2786063"/>
          <p14:tracePt t="20472" x="3098800" y="2768600"/>
          <p14:tracePt t="20489" x="3071813" y="2768600"/>
          <p14:tracePt t="20506" x="3062288" y="2768600"/>
          <p14:tracePt t="20522" x="3044825" y="2768600"/>
          <p14:tracePt t="20538" x="3027363" y="2768600"/>
          <p14:tracePt t="20556" x="3009900" y="2768600"/>
          <p14:tracePt t="20572" x="3000375" y="2768600"/>
          <p14:tracePt t="20593" x="2990850" y="2768600"/>
          <p14:tracePt t="20605" x="2982913" y="2768600"/>
          <p14:tracePt t="20622" x="2965450" y="2768600"/>
          <p14:tracePt t="20639" x="2955925" y="2768600"/>
          <p14:tracePt t="20656" x="2919413" y="2741613"/>
          <p14:tracePt t="20672" x="2911475" y="2741613"/>
          <p14:tracePt t="20688" x="2894013" y="2741613"/>
          <p14:tracePt t="20705" x="2874963" y="2741613"/>
          <p14:tracePt t="20722" x="2847975" y="2741613"/>
          <p14:tracePt t="20739" x="2840038" y="2741613"/>
          <p14:tracePt t="20755" x="2822575" y="2741613"/>
          <p14:tracePt t="20772" x="2795588" y="2724150"/>
          <p14:tracePt t="20788" x="2795588" y="2705100"/>
          <p14:tracePt t="20806" x="2768600" y="2670175"/>
          <p14:tracePt t="20822" x="2741613" y="2660650"/>
          <p14:tracePt t="20838" x="2732088" y="2670175"/>
          <p14:tracePt t="20855" x="2697163" y="2724150"/>
          <p14:tracePt t="20872" x="2660650" y="2714625"/>
          <p14:tracePt t="20889" x="2633663" y="2714625"/>
          <p14:tracePt t="20905" x="2598738" y="2697163"/>
          <p14:tracePt t="20923" x="2571750" y="2697163"/>
          <p14:tracePt t="20938" x="2482850" y="2633663"/>
          <p14:tracePt t="20955" x="2401888" y="2581275"/>
          <p14:tracePt t="20972" x="2374900" y="2581275"/>
          <p14:tracePt t="20988" x="2322513" y="2571750"/>
          <p14:tracePt t="21005" x="2286000" y="2571750"/>
          <p14:tracePt t="21022" x="2232025" y="2598738"/>
          <p14:tracePt t="21039" x="2170113" y="2625725"/>
          <p14:tracePt t="21055" x="2133600" y="2643188"/>
          <p14:tracePt t="21072" x="2089150" y="2625725"/>
          <p14:tracePt t="21088" x="2044700" y="2616200"/>
          <p14:tracePt t="21105" x="2017713" y="2652713"/>
          <p14:tracePt t="21122" x="2009775" y="2670175"/>
          <p14:tracePt t="21138" x="1982788" y="2679700"/>
          <p14:tracePt t="21155" x="1946275" y="2697163"/>
          <p14:tracePt t="21172" x="1919288" y="2697163"/>
          <p14:tracePt t="21188" x="1919288" y="2687638"/>
          <p14:tracePt t="21205" x="1901825" y="2660650"/>
          <p14:tracePt t="21222" x="1884363" y="2660650"/>
          <p14:tracePt t="21239" x="1866900" y="2660650"/>
          <p14:tracePt t="21255" x="1857375" y="2652713"/>
          <p14:tracePt t="21288" x="1847850" y="2652713"/>
          <p14:tracePt t="21302" x="1839913" y="2652713"/>
          <p14:tracePt t="21309" x="1812925" y="2660650"/>
          <p14:tracePt t="21324" x="1785938" y="2652713"/>
          <p14:tracePt t="21339" x="1758950" y="2633663"/>
          <p14:tracePt t="21355" x="1741488" y="2643188"/>
          <p14:tracePt t="21400" x="1714500" y="2643188"/>
          <p14:tracePt t="21407" x="1704975" y="2652713"/>
          <p14:tracePt t="21430" x="1697038" y="2660650"/>
          <p14:tracePt t="21438" x="1687513" y="2679700"/>
          <p14:tracePt t="21445" x="1679575" y="2687638"/>
          <p14:tracePt t="21460" x="1679575" y="2705100"/>
          <p14:tracePt t="21472" x="1679575" y="2741613"/>
          <p14:tracePt t="24088" x="1751013" y="2751138"/>
          <p14:tracePt t="24105" x="2000250" y="2751138"/>
          <p14:tracePt t="24121" x="2652713" y="2741613"/>
          <p14:tracePt t="24138" x="3187700" y="2724150"/>
          <p14:tracePt t="24155" x="4295775" y="2598738"/>
          <p14:tracePt t="24172" x="4911725" y="2527300"/>
          <p14:tracePt t="24188" x="5911850" y="2438400"/>
          <p14:tracePt t="24205" x="6286500" y="2419350"/>
          <p14:tracePt t="24222" x="6840538" y="2419350"/>
          <p14:tracePt t="24238" x="7367588" y="2473325"/>
          <p14:tracePt t="24255" x="7608888" y="2509838"/>
          <p14:tracePt t="24272" x="8018463" y="2616200"/>
          <p14:tracePt t="24288" x="8348663" y="2705100"/>
          <p14:tracePt t="24305" x="8501063" y="2751138"/>
          <p14:tracePt t="24322" x="8796338" y="2830513"/>
          <p14:tracePt t="24338" x="9028113" y="2894013"/>
          <p14:tracePt t="24671" x="8991600" y="3438525"/>
          <p14:tracePt t="24688" x="8912225" y="3465513"/>
          <p14:tracePt t="24706" x="8823325" y="3500438"/>
          <p14:tracePt t="24721" x="8804275" y="3500438"/>
          <p14:tracePt t="24738" x="8769350" y="3500438"/>
          <p14:tracePt t="24755" x="8759825" y="3500438"/>
          <p14:tracePt t="24771" x="8742363" y="3500438"/>
          <p14:tracePt t="24788" x="8732838" y="3500438"/>
          <p14:tracePt t="24821" x="8732838" y="3490913"/>
          <p14:tracePt t="24821" x="8724900" y="3482975"/>
          <p14:tracePt t="24938" x="8697913" y="3455988"/>
          <p14:tracePt t="25153" x="8661400" y="3446463"/>
          <p14:tracePt t="25160" x="8643938" y="3438525"/>
          <p14:tracePt t="25172" x="8609013" y="3429000"/>
          <p14:tracePt t="25188" x="8599488" y="3419475"/>
          <p14:tracePt t="25205" x="8589963" y="3419475"/>
          <p14:tracePt t="25222" x="8582025" y="3419475"/>
          <p14:tracePt t="25238" x="8572500" y="3419475"/>
          <p14:tracePt t="25383" x="8562975" y="3419475"/>
          <p14:tracePt t="25425" x="8555038" y="3419475"/>
          <p14:tracePt t="25448" x="8528050" y="3419475"/>
          <p14:tracePt t="25455" x="8474075" y="3419475"/>
          <p14:tracePt t="25470" x="8420100" y="3411538"/>
          <p14:tracePt t="25477" x="8394700" y="3402013"/>
          <p14:tracePt t="25488" x="8304213" y="3384550"/>
          <p14:tracePt t="25505" x="8286750" y="3375025"/>
          <p14:tracePt t="25522" x="8269288" y="3375025"/>
          <p14:tracePt t="25538" x="8224838" y="3375025"/>
          <p14:tracePt t="25555" x="8215313" y="3375025"/>
          <p14:tracePt t="25572" x="8205788" y="3375025"/>
          <p14:tracePt t="25588" x="8188325" y="3375025"/>
          <p14:tracePt t="25605" x="8161338" y="3375025"/>
          <p14:tracePt t="25622" x="8161338" y="3367088"/>
          <p14:tracePt t="25670" x="8153400" y="3357563"/>
          <p14:tracePt t="25684" x="8143875" y="3357563"/>
          <p14:tracePt t="25713" x="8143875" y="3348038"/>
          <p14:tracePt t="25735" x="8143875" y="3340100"/>
          <p14:tracePt t="25741" x="8134350" y="3340100"/>
          <p14:tracePt t="25828" x="8134350" y="3348038"/>
          <p14:tracePt t="25949" x="8126413" y="3348038"/>
          <p14:tracePt t="26042" x="8116888" y="3348038"/>
          <p14:tracePt t="26079" x="8108950" y="3348038"/>
          <p14:tracePt t="26100" x="8099425" y="3348038"/>
          <p14:tracePt t="26115" x="8081963" y="3340100"/>
          <p14:tracePt t="26121" x="8018463" y="3340100"/>
          <p14:tracePt t="26129" x="7974013" y="3322638"/>
          <p14:tracePt t="26143" x="7929563" y="3313113"/>
          <p14:tracePt t="26158" x="7875588" y="3295650"/>
          <p14:tracePt t="26172" x="7848600" y="3286125"/>
          <p14:tracePt t="26188" x="7823200" y="3276600"/>
          <p14:tracePt t="26205" x="7786688" y="3268663"/>
          <p14:tracePt t="26222" x="7777163" y="3268663"/>
          <p14:tracePt t="26243" x="7777163" y="3259138"/>
          <p14:tracePt t="26258" x="7769225" y="3259138"/>
          <p14:tracePt t="26272" x="7769225" y="3251200"/>
          <p14:tracePt t="26308" x="7759700" y="3251200"/>
          <p14:tracePt t="26437" x="7759700" y="3259138"/>
          <p14:tracePt t="26912" x="7759700" y="3268663"/>
          <p14:tracePt t="26979" x="7759700" y="3276600"/>
          <p14:tracePt t="27028" x="7759700" y="3286125"/>
          <p14:tracePt t="27049" x="7759700" y="3295650"/>
          <p14:tracePt t="27077" x="7769225" y="3313113"/>
          <p14:tracePt t="27098" x="7777163" y="3330575"/>
          <p14:tracePt t="27105" x="7777163" y="3357563"/>
          <p14:tracePt t="27120" x="7786688" y="3367088"/>
          <p14:tracePt t="27126" x="7796213" y="3375025"/>
          <p14:tracePt t="27138" x="7796213" y="3384550"/>
          <p14:tracePt t="27155" x="7786688" y="3384550"/>
          <p14:tracePt t="27226" x="7786688" y="3394075"/>
          <p14:tracePt t="27241" x="7777163" y="3394075"/>
          <p14:tracePt t="27269" x="7777163" y="3402013"/>
          <p14:tracePt t="27298" x="7769225" y="3402013"/>
          <p14:tracePt t="27393" x="7759700" y="3402013"/>
          <p14:tracePt t="27551" x="7751763" y="3402013"/>
          <p14:tracePt t="27601" x="7742238" y="3402013"/>
          <p14:tracePt t="27623" x="7732713" y="3402013"/>
          <p14:tracePt t="27659" x="7715250" y="3394075"/>
          <p14:tracePt t="27681" x="7705725" y="3384550"/>
          <p14:tracePt t="27696" x="7670800" y="3367088"/>
          <p14:tracePt t="27703" x="7626350" y="3348038"/>
          <p14:tracePt t="27710" x="7608888" y="3313113"/>
          <p14:tracePt t="27724" x="7581900" y="3313113"/>
          <p14:tracePt t="27738" x="7554913" y="3303588"/>
          <p14:tracePt t="27755" x="7545388" y="3303588"/>
          <p14:tracePt t="27772" x="7527925" y="3313113"/>
          <p14:tracePt t="27788" x="7518400" y="3313113"/>
          <p14:tracePt t="27805" x="7500938" y="3322638"/>
          <p14:tracePt t="27822" x="7491413" y="3322638"/>
          <p14:tracePt t="27838" x="7466013" y="3330575"/>
          <p14:tracePt t="27855" x="7456488" y="3330575"/>
          <p14:tracePt t="27872" x="7429500" y="3330575"/>
          <p14:tracePt t="27888" x="7419975" y="3330575"/>
          <p14:tracePt t="27905" x="7394575" y="3313113"/>
          <p14:tracePt t="27922" x="7375525" y="3295650"/>
          <p14:tracePt t="27938" x="7367588" y="3295650"/>
          <p14:tracePt t="27955" x="7348538" y="3295650"/>
          <p14:tracePt t="27972" x="7323138" y="3276600"/>
          <p14:tracePt t="27988" x="7304088" y="3268663"/>
          <p14:tracePt t="28005" x="7296150" y="3268663"/>
          <p14:tracePt t="28022" x="7286625" y="3268663"/>
          <p14:tracePt t="28044" x="7277100" y="3268663"/>
          <p14:tracePt t="28130" x="7224713" y="3286125"/>
          <p14:tracePt t="28770" x="7153275" y="3286125"/>
          <p14:tracePt t="28777" x="7072313" y="3286125"/>
          <p14:tracePt t="28791" x="6973888" y="3286125"/>
          <p14:tracePt t="28805" x="6804025" y="3313113"/>
          <p14:tracePt t="28822" x="6742113" y="3313113"/>
          <p14:tracePt t="28838" x="6626225" y="3295650"/>
          <p14:tracePt t="28855" x="6554788" y="3313113"/>
          <p14:tracePt t="28871" x="6510338" y="3313113"/>
          <p14:tracePt t="28888" x="6456363" y="3322638"/>
          <p14:tracePt t="28905" x="6402388" y="3303588"/>
          <p14:tracePt t="28921" x="6357938" y="3295650"/>
          <p14:tracePt t="28938" x="6296025" y="3295650"/>
          <p14:tracePt t="28955" x="6242050" y="3295650"/>
          <p14:tracePt t="28972" x="6197600" y="3286125"/>
          <p14:tracePt t="28989" x="6170613" y="3286125"/>
          <p14:tracePt t="29005" x="6143625" y="3286125"/>
          <p14:tracePt t="29021" x="6081713" y="3286125"/>
          <p14:tracePt t="29039" x="6072188" y="3286125"/>
          <p14:tracePt t="29061" x="6062663" y="3286125"/>
          <p14:tracePt t="29075" x="6054725" y="3276600"/>
          <p14:tracePt t="29098" x="6045200" y="3276600"/>
          <p14:tracePt t="29147" x="6037263" y="3276600"/>
          <p14:tracePt t="29319" x="6018213" y="3276600"/>
          <p14:tracePt t="29340" x="6000750" y="3276600"/>
          <p14:tracePt t="29347" x="5919788" y="3276600"/>
          <p14:tracePt t="29361" x="5848350" y="3276600"/>
          <p14:tracePt t="29371" x="5786438" y="3276600"/>
          <p14:tracePt t="29388" x="5670550" y="3259138"/>
          <p14:tracePt t="29406" x="5581650" y="3259138"/>
          <p14:tracePt t="29422" x="5537200" y="3259138"/>
          <p14:tracePt t="29438" x="5429250" y="3259138"/>
          <p14:tracePt t="29455" x="5375275" y="3259138"/>
          <p14:tracePt t="29471" x="5295900" y="3259138"/>
          <p14:tracePt t="29488" x="5197475" y="3259138"/>
          <p14:tracePt t="29505" x="5160963" y="3259138"/>
          <p14:tracePt t="29521" x="5081588" y="3259138"/>
          <p14:tracePt t="29538" x="5045075" y="3259138"/>
          <p14:tracePt t="29555" x="4965700" y="3251200"/>
          <p14:tracePt t="29572" x="4911725" y="3232150"/>
          <p14:tracePt t="29588" x="4894263" y="3232150"/>
          <p14:tracePt t="29605" x="4857750" y="3224213"/>
          <p14:tracePt t="29621" x="4830763" y="3224213"/>
          <p14:tracePt t="29638" x="4776788" y="3224213"/>
          <p14:tracePt t="29655" x="4724400" y="3232150"/>
          <p14:tracePt t="29671" x="4697413" y="3224213"/>
          <p14:tracePt t="29688" x="4679950" y="3205163"/>
          <p14:tracePt t="29705" x="4670425" y="3205163"/>
          <p14:tracePt t="29722" x="4660900" y="3205163"/>
          <p14:tracePt t="29750" x="4660900" y="3214688"/>
          <p14:tracePt t="29764" x="4652963" y="3214688"/>
          <p14:tracePt t="30088" x="4643438" y="3214688"/>
          <p14:tracePt t="30152" x="4633913" y="3214688"/>
          <p14:tracePt t="30181" x="4625975" y="3214688"/>
          <p14:tracePt t="30195" x="4608513" y="3214688"/>
          <p14:tracePt t="30202" x="4572000" y="3214688"/>
          <p14:tracePt t="30209" x="4518025" y="3214688"/>
          <p14:tracePt t="30223" x="4483100" y="3214688"/>
          <p14:tracePt t="30238" x="4419600" y="3197225"/>
          <p14:tracePt t="30255" x="4384675" y="3197225"/>
          <p14:tracePt t="30271" x="4322763" y="3197225"/>
          <p14:tracePt t="30288" x="4276725" y="3179763"/>
          <p14:tracePt t="30305" x="4259263" y="3170238"/>
          <p14:tracePt t="30321" x="4232275" y="3170238"/>
          <p14:tracePt t="30338" x="4197350" y="3187700"/>
          <p14:tracePt t="30355" x="4187825" y="3187700"/>
          <p14:tracePt t="30371" x="4152900" y="3187700"/>
          <p14:tracePt t="30388" x="4133850" y="3187700"/>
          <p14:tracePt t="30405" x="4116388" y="3187700"/>
          <p14:tracePt t="30421" x="4108450" y="3187700"/>
          <p14:tracePt t="30438" x="4098925" y="3187700"/>
          <p14:tracePt t="30455" x="4089400" y="3187700"/>
          <p14:tracePt t="30471" x="4081463" y="3205163"/>
          <p14:tracePt t="30488" x="4081463" y="3197225"/>
          <p14:tracePt t="30511" x="4010025" y="3205163"/>
          <p14:tracePt t="31082" x="3911600" y="3232150"/>
          <p14:tracePt t="31088" x="3803650" y="3241675"/>
          <p14:tracePt t="31103" x="3697288" y="3268663"/>
          <p14:tracePt t="31110" x="3581400" y="3268663"/>
          <p14:tracePt t="31124" x="3473450" y="3295650"/>
          <p14:tracePt t="31138" x="3313113" y="3313113"/>
          <p14:tracePt t="31155" x="3232150" y="3295650"/>
          <p14:tracePt t="31171" x="3116263" y="3295650"/>
          <p14:tracePt t="31189" x="3036888" y="3286125"/>
          <p14:tracePt t="31205" x="3000375" y="3286125"/>
          <p14:tracePt t="31221" x="2938463" y="3286125"/>
          <p14:tracePt t="31239" x="2867025" y="3276600"/>
          <p14:tracePt t="31255" x="2822575" y="3286125"/>
          <p14:tracePt t="31271" x="2759075" y="3286125"/>
          <p14:tracePt t="31288" x="2714625" y="3295650"/>
          <p14:tracePt t="31304" x="2687638" y="3295650"/>
          <p14:tracePt t="31321" x="2660650" y="3295650"/>
          <p14:tracePt t="31338" x="2608263" y="3286125"/>
          <p14:tracePt t="31355" x="2598738" y="3286125"/>
          <p14:tracePt t="31371" x="2581275" y="3286125"/>
          <p14:tracePt t="31388" x="2554288" y="3303588"/>
          <p14:tracePt t="31405" x="2544763" y="3303588"/>
          <p14:tracePt t="31421" x="2536825" y="3303588"/>
          <p14:tracePt t="31438" x="2527300" y="3303588"/>
          <p14:tracePt t="31455" x="2517775" y="3303588"/>
          <p14:tracePt t="31536" x="2509838" y="3303588"/>
          <p14:tracePt t="31571" x="2500313" y="3303588"/>
          <p14:tracePt t="31585" x="2490788" y="3303588"/>
          <p14:tracePt t="31592" x="2482850" y="3295650"/>
          <p14:tracePt t="31606" x="2438400" y="3286125"/>
          <p14:tracePt t="31621" x="2411413" y="3286125"/>
          <p14:tracePt t="31638" x="2384425" y="3286125"/>
          <p14:tracePt t="31655" x="2339975" y="3251200"/>
          <p14:tracePt t="31671" x="2312988" y="3251200"/>
          <p14:tracePt t="31688" x="2295525" y="3251200"/>
          <p14:tracePt t="31704" x="2276475" y="3251200"/>
          <p14:tracePt t="31721" x="2251075" y="3259138"/>
          <p14:tracePt t="31738" x="2241550" y="3259138"/>
          <p14:tracePt t="31755" x="2224088" y="3259138"/>
          <p14:tracePt t="31771" x="2224088" y="3251200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اجد ناتج الجمع</a:t>
            </a:r>
            <a:endParaRPr lang="en-US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23" y="1472904"/>
            <a:ext cx="1935079" cy="3954963"/>
          </a:xfr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989" y="1439113"/>
            <a:ext cx="1878557" cy="4116838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950" y="1515996"/>
            <a:ext cx="1803845" cy="3872047"/>
          </a:xfrm>
          <a:prstGeom prst="rect">
            <a:avLst/>
          </a:prstGeom>
        </p:spPr>
      </p:pic>
      <p:sp>
        <p:nvSpPr>
          <p:cNvPr id="20" name="مربع نص 19"/>
          <p:cNvSpPr txBox="1"/>
          <p:nvPr/>
        </p:nvSpPr>
        <p:spPr>
          <a:xfrm>
            <a:off x="7438031" y="4698424"/>
            <a:ext cx="5738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14</a:t>
            </a:r>
            <a:endParaRPr lang="ar-AE" dirty="0"/>
          </a:p>
        </p:txBody>
      </p:sp>
      <p:sp>
        <p:nvSpPr>
          <p:cNvPr id="7" name="مربع نص 6"/>
          <p:cNvSpPr txBox="1"/>
          <p:nvPr/>
        </p:nvSpPr>
        <p:spPr>
          <a:xfrm>
            <a:off x="4958620" y="3730171"/>
            <a:ext cx="39188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1</a:t>
            </a:r>
            <a:endParaRPr lang="ar-AE" dirty="0"/>
          </a:p>
        </p:txBody>
      </p:sp>
      <p:cxnSp>
        <p:nvCxnSpPr>
          <p:cNvPr id="5" name="رابط كسهم مستقيم 4"/>
          <p:cNvCxnSpPr/>
          <p:nvPr/>
        </p:nvCxnSpPr>
        <p:spPr>
          <a:xfrm flipH="1" flipV="1">
            <a:off x="5197579" y="3957613"/>
            <a:ext cx="582107" cy="9615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صوت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769"/>
    </mc:Choice>
    <mc:Fallback>
      <p:transition spd="slow" advTm="447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20" grpId="0"/>
    </p:bldLst>
  </p:timing>
  <p:extLst mod="1">
    <p:ext uri="{3A86A75C-4F4B-4683-9AE1-C65F6400EC91}">
      <p14:laserTraceLst xmlns:p14="http://schemas.microsoft.com/office/powerpoint/2010/main">
        <p14:tracePtLst>
          <p14:tracePt t="9082" x="2276475" y="3251200"/>
          <p14:tracePt t="9118" x="2374900" y="3241675"/>
          <p14:tracePt t="9132" x="2482850" y="3251200"/>
          <p14:tracePt t="9139" x="2589213" y="3259138"/>
          <p14:tracePt t="9146" x="2714625" y="3259138"/>
          <p14:tracePt t="9161" x="2847975" y="3295650"/>
          <p14:tracePt t="9171" x="3027363" y="3357563"/>
          <p14:tracePt t="9188" x="3411538" y="3536950"/>
          <p14:tracePt t="9204" x="3803650" y="3724275"/>
          <p14:tracePt t="9221" x="4179888" y="3911600"/>
          <p14:tracePt t="9238" x="4322763" y="3946525"/>
          <p14:tracePt t="9254" x="4537075" y="3990975"/>
          <p14:tracePt t="9271" x="4697413" y="4054475"/>
          <p14:tracePt t="9288" x="4751388" y="4062413"/>
          <p14:tracePt t="9304" x="4822825" y="4062413"/>
          <p14:tracePt t="9321" x="4956175" y="4089400"/>
          <p14:tracePt t="9339" x="4991100" y="4089400"/>
          <p14:tracePt t="9354" x="5045075" y="4098925"/>
          <p14:tracePt t="9371" x="5133975" y="4125913"/>
          <p14:tracePt t="9389" x="5241925" y="4187825"/>
          <p14:tracePt t="9404" x="5303838" y="4214813"/>
          <p14:tracePt t="9421" x="5446713" y="4268788"/>
          <p14:tracePt t="9438" x="5616575" y="4340225"/>
          <p14:tracePt t="9454" x="5715000" y="4375150"/>
          <p14:tracePt t="9471" x="5875338" y="4429125"/>
          <p14:tracePt t="9488" x="6018213" y="4429125"/>
          <p14:tracePt t="9505" x="6108700" y="4429125"/>
          <p14:tracePt t="9521" x="6259513" y="4419600"/>
          <p14:tracePt t="9538" x="6367463" y="4394200"/>
          <p14:tracePt t="9555" x="6402388" y="4384675"/>
          <p14:tracePt t="9571" x="6446838" y="4357688"/>
          <p14:tracePt t="9588" x="6608763" y="4295775"/>
          <p14:tracePt t="9915" x="6884988" y="4205288"/>
          <p14:tracePt t="9930" x="7224713" y="4089400"/>
          <p14:tracePt t="9936" x="7537450" y="4017963"/>
          <p14:tracePt t="9944" x="7769225" y="3973513"/>
          <p14:tracePt t="9958" x="7902575" y="3956050"/>
          <p14:tracePt t="9972" x="8072438" y="3938588"/>
          <p14:tracePt t="9988" x="8116888" y="3919538"/>
          <p14:tracePt t="10004" x="8153400" y="3911600"/>
          <p14:tracePt t="10022" x="8170863" y="3911600"/>
          <p14:tracePt t="10038" x="8180388" y="3911600"/>
          <p14:tracePt t="10054" x="8188325" y="3911600"/>
          <p14:tracePt t="10071" x="8197850" y="3911600"/>
          <p14:tracePt t="10088" x="8205788" y="3911600"/>
          <p14:tracePt t="10104" x="8232775" y="3919538"/>
          <p14:tracePt t="10121" x="8251825" y="3929063"/>
          <p14:tracePt t="10142" x="8259763" y="3929063"/>
          <p14:tracePt t="10156" x="8269288" y="3938588"/>
          <p14:tracePt t="10177" x="8269288" y="3946525"/>
          <p14:tracePt t="10220" x="8251825" y="3965575"/>
          <p14:tracePt t="10242" x="8215313" y="3990975"/>
          <p14:tracePt t="10249" x="8161338" y="4027488"/>
          <p14:tracePt t="10263" x="8099425" y="4054475"/>
          <p14:tracePt t="10271" x="8027988" y="4081463"/>
          <p14:tracePt t="10288" x="7894638" y="4133850"/>
          <p14:tracePt t="10305" x="7769225" y="4170363"/>
          <p14:tracePt t="10321" x="7724775" y="4197350"/>
          <p14:tracePt t="10338" x="7634288" y="4232275"/>
          <p14:tracePt t="10355" x="7572375" y="4259263"/>
          <p14:tracePt t="10371" x="7545388" y="4268788"/>
          <p14:tracePt t="10388" x="7483475" y="4295775"/>
          <p14:tracePt t="10405" x="7456488" y="4295775"/>
          <p14:tracePt t="10421" x="7402513" y="4303713"/>
          <p14:tracePt t="10438" x="7348538" y="4303713"/>
          <p14:tracePt t="10455" x="7323138" y="4313238"/>
          <p14:tracePt t="10471" x="7296150" y="4313238"/>
          <p14:tracePt t="10488" x="7277100" y="4313238"/>
          <p14:tracePt t="10504" x="7269163" y="4313238"/>
          <p14:tracePt t="10521" x="7251700" y="4322763"/>
          <p14:tracePt t="10539" x="7232650" y="4322763"/>
          <p14:tracePt t="10554" x="7215188" y="4322763"/>
          <p14:tracePt t="10571" x="7180263" y="4313238"/>
          <p14:tracePt t="10588" x="7143750" y="4313238"/>
          <p14:tracePt t="10605" x="7116763" y="4313238"/>
          <p14:tracePt t="10621" x="7072313" y="4313238"/>
          <p14:tracePt t="10638" x="7045325" y="4313238"/>
          <p14:tracePt t="10654" x="6991350" y="4313238"/>
          <p14:tracePt t="10671" x="6946900" y="4313238"/>
          <p14:tracePt t="10688" x="6848475" y="4322763"/>
          <p14:tracePt t="10705" x="6769100" y="4330700"/>
          <p14:tracePt t="10721" x="6742113" y="4330700"/>
          <p14:tracePt t="10738" x="6688138" y="4330700"/>
          <p14:tracePt t="10754" x="6661150" y="4322763"/>
          <p14:tracePt t="10770" x="6643688" y="4322763"/>
          <p14:tracePt t="10787" x="6616700" y="4259263"/>
          <p14:tracePt t="10804" x="6581775" y="4224338"/>
          <p14:tracePt t="10820" x="6572250" y="4214813"/>
          <p14:tracePt t="10838" x="6562725" y="4214813"/>
          <p14:tracePt t="10854" x="6554788" y="4224338"/>
          <p14:tracePt t="10870" x="6545263" y="4214813"/>
          <p14:tracePt t="10887" x="6545263" y="4224338"/>
          <p14:tracePt t="10910" x="6545263" y="4205288"/>
          <p14:tracePt t="11024" x="6545263" y="4197350"/>
          <p14:tracePt t="11040" x="6554788" y="4179888"/>
          <p14:tracePt t="11046" x="6581775" y="4133850"/>
          <p14:tracePt t="11053" x="6608763" y="4125913"/>
          <p14:tracePt t="11070" x="6653213" y="4081463"/>
          <p14:tracePt t="11087" x="6786563" y="3965575"/>
          <p14:tracePt t="11104" x="6840538" y="3911600"/>
          <p14:tracePt t="11120" x="6894513" y="3875088"/>
          <p14:tracePt t="11137" x="7000875" y="3830638"/>
          <p14:tracePt t="11153" x="7027863" y="3822700"/>
          <p14:tracePt t="11170" x="7062788" y="3803650"/>
          <p14:tracePt t="11187" x="7116763" y="3795713"/>
          <p14:tracePt t="11204" x="7170738" y="3776663"/>
          <p14:tracePt t="11220" x="7205663" y="3741738"/>
          <p14:tracePt t="11237" x="7313613" y="3670300"/>
          <p14:tracePt t="11254" x="7412038" y="3633788"/>
          <p14:tracePt t="11270" x="7456488" y="3625850"/>
          <p14:tracePt t="11287" x="7527925" y="3616325"/>
          <p14:tracePt t="11304" x="7562850" y="3616325"/>
          <p14:tracePt t="11320" x="7653338" y="3625850"/>
          <p14:tracePt t="11337" x="7670800" y="3633788"/>
          <p14:tracePt t="11353" x="7751763" y="3633788"/>
          <p14:tracePt t="11370" x="7867650" y="3652838"/>
          <p14:tracePt t="11387" x="7939088" y="3652838"/>
          <p14:tracePt t="11404" x="7974013" y="3652838"/>
          <p14:tracePt t="11420" x="8037513" y="3687763"/>
          <p14:tracePt t="11437" x="8116888" y="3705225"/>
          <p14:tracePt t="11453" x="8143875" y="3714750"/>
          <p14:tracePt t="11470" x="8188325" y="3732213"/>
          <p14:tracePt t="11487" x="8224838" y="3741738"/>
          <p14:tracePt t="11504" x="8242300" y="3741738"/>
          <p14:tracePt t="11526" x="8251825" y="3741738"/>
          <p14:tracePt t="11537" x="8277225" y="3759200"/>
          <p14:tracePt t="11554" x="8286750" y="3768725"/>
          <p14:tracePt t="11570" x="8286750" y="3776663"/>
          <p14:tracePt t="11587" x="8304213" y="3776663"/>
          <p14:tracePt t="11604" x="8313738" y="3803650"/>
          <p14:tracePt t="11620" x="8313738" y="3867150"/>
          <p14:tracePt t="11637" x="8323263" y="3894138"/>
          <p14:tracePt t="11654" x="8331200" y="3956050"/>
          <p14:tracePt t="11670" x="8331200" y="3983038"/>
          <p14:tracePt t="11687" x="8313738" y="4010025"/>
          <p14:tracePt t="11704" x="8286750" y="4037013"/>
          <p14:tracePt t="11720" x="8277225" y="4062413"/>
          <p14:tracePt t="11737" x="8251825" y="4098925"/>
          <p14:tracePt t="11754" x="8215313" y="4143375"/>
          <p14:tracePt t="11770" x="8188325" y="4170363"/>
          <p14:tracePt t="11787" x="8161338" y="4187825"/>
          <p14:tracePt t="11803" x="8054975" y="4259263"/>
          <p14:tracePt t="11820" x="8037513" y="4268788"/>
          <p14:tracePt t="11837" x="8018463" y="4286250"/>
          <p14:tracePt t="11853" x="7966075" y="4295775"/>
          <p14:tracePt t="11870" x="7894638" y="4313238"/>
          <p14:tracePt t="11887" x="7858125" y="4322763"/>
          <p14:tracePt t="11903" x="7831138" y="4330700"/>
          <p14:tracePt t="11920" x="7742238" y="4340225"/>
          <p14:tracePt t="11937" x="7688263" y="4348163"/>
          <p14:tracePt t="11953" x="7581900" y="4357688"/>
          <p14:tracePt t="11970" x="7456488" y="4375150"/>
          <p14:tracePt t="11987" x="7412038" y="4375150"/>
          <p14:tracePt t="12003" x="7304088" y="4375150"/>
          <p14:tracePt t="12020" x="7205663" y="4375150"/>
          <p14:tracePt t="12037" x="7099300" y="4375150"/>
          <p14:tracePt t="12055" x="7045325" y="4375150"/>
          <p14:tracePt t="12070" x="6965950" y="4375150"/>
          <p14:tracePt t="12087" x="6840538" y="4330700"/>
          <p14:tracePt t="12103" x="6759575" y="4303713"/>
          <p14:tracePt t="12120" x="6724650" y="4259263"/>
          <p14:tracePt t="12137" x="6697663" y="4259263"/>
          <p14:tracePt t="12154" x="6680200" y="4259263"/>
          <p14:tracePt t="12170" x="6661150" y="4276725"/>
          <p14:tracePt t="12187" x="6626225" y="4286250"/>
          <p14:tracePt t="12204" x="6599238" y="4313238"/>
          <p14:tracePt t="12220" x="6589713" y="4313238"/>
          <p14:tracePt t="12237" x="6581775" y="4313238"/>
          <p14:tracePt t="12237" x="6572250" y="4313238"/>
          <p14:tracePt t="12254" x="6562725" y="4322763"/>
          <p14:tracePt t="12270" x="6562725" y="4340225"/>
          <p14:tracePt t="12287" x="6554788" y="4340225"/>
          <p14:tracePt t="12304" x="6545263" y="4340225"/>
          <p14:tracePt t="12333" x="6545263" y="4330700"/>
          <p14:tracePt t="12450" x="6545263" y="4322763"/>
          <p14:tracePt t="12478" x="6554788" y="4303713"/>
          <p14:tracePt t="12499" x="6572250" y="4276725"/>
          <p14:tracePt t="12505" x="6599238" y="4251325"/>
          <p14:tracePt t="12519" x="6643688" y="4232275"/>
          <p14:tracePt t="12527" x="6661150" y="4214813"/>
          <p14:tracePt t="12537" x="6680200" y="4214813"/>
          <p14:tracePt t="12553" x="6697663" y="4197350"/>
          <p14:tracePt t="12570" x="6705600" y="4197350"/>
          <p14:tracePt t="12587" x="6715125" y="4197350"/>
          <p14:tracePt t="12613" x="6715125" y="4187825"/>
          <p14:tracePt t="12620" x="6724650" y="4187825"/>
          <p14:tracePt t="12637" x="6732588" y="4179888"/>
          <p14:tracePt t="12720" x="6742113" y="4179888"/>
          <p14:tracePt t="12765" x="6751638" y="4170363"/>
          <p14:tracePt t="12792" x="6759575" y="4170363"/>
          <p14:tracePt t="12814" x="6777038" y="4170363"/>
          <p14:tracePt t="12820" x="6796088" y="4179888"/>
          <p14:tracePt t="12835" x="6823075" y="4197350"/>
          <p14:tracePt t="12841" x="6867525" y="4214813"/>
          <p14:tracePt t="12856" x="6929438" y="4251325"/>
          <p14:tracePt t="12870" x="6956425" y="4259263"/>
          <p14:tracePt t="12887" x="6991350" y="4268788"/>
          <p14:tracePt t="12903" x="7037388" y="4303713"/>
          <p14:tracePt t="12920" x="7081838" y="4340225"/>
          <p14:tracePt t="12937" x="7089775" y="4340225"/>
          <p14:tracePt t="12953" x="7143750" y="4394200"/>
          <p14:tracePt t="12970" x="7205663" y="4456113"/>
          <p14:tracePt t="12987" x="7242175" y="4473575"/>
          <p14:tracePt t="13003" x="7296150" y="4518025"/>
          <p14:tracePt t="13021" x="7323138" y="4545013"/>
          <p14:tracePt t="13037" x="7358063" y="4562475"/>
          <p14:tracePt t="13053" x="7385050" y="4572000"/>
          <p14:tracePt t="13070" x="7402513" y="4581525"/>
          <p14:tracePt t="13087" x="7412038" y="4581525"/>
          <p14:tracePt t="13103" x="7429500" y="4581525"/>
          <p14:tracePt t="13120" x="7439025" y="4581525"/>
          <p14:tracePt t="13141" x="7446963" y="4581525"/>
          <p14:tracePt t="13153" x="7456488" y="4581525"/>
          <p14:tracePt t="13170" x="7466013" y="4581525"/>
          <p14:tracePt t="13191" x="7473950" y="4589463"/>
          <p14:tracePt t="13203" x="7491413" y="4589463"/>
          <p14:tracePt t="13221" x="7518400" y="4598988"/>
          <p14:tracePt t="13236" x="7545388" y="4608513"/>
          <p14:tracePt t="13253" x="7562850" y="4608513"/>
          <p14:tracePt t="13270" x="7589838" y="4625975"/>
          <p14:tracePt t="13288" x="7608888" y="4625975"/>
          <p14:tracePt t="13303" x="7608888" y="4633913"/>
          <p14:tracePt t="13323" x="7616825" y="4633913"/>
          <p14:tracePt t="13338" x="7626350" y="4633913"/>
          <p14:tracePt t="13448" x="7634288" y="4633913"/>
          <p14:tracePt t="13512" x="7643813" y="4633913"/>
          <p14:tracePt t="14176" x="7643813" y="4625975"/>
          <p14:tracePt t="14365" x="7643813" y="4616450"/>
          <p14:tracePt t="14458" x="7643813" y="4608513"/>
          <p14:tracePt t="14494" x="7634288" y="4608513"/>
          <p14:tracePt t="14522" x="7626350" y="4608513"/>
          <p14:tracePt t="14570" x="7626350" y="4598988"/>
          <p14:tracePt t="14600" x="7616825" y="4589463"/>
          <p14:tracePt t="14621" x="7616825" y="4581525"/>
          <p14:tracePt t="14644" x="7608888" y="4562475"/>
          <p14:tracePt t="14651" x="7589838" y="4527550"/>
          <p14:tracePt t="14665" x="7581900" y="4518025"/>
          <p14:tracePt t="14671" x="7562850" y="4510088"/>
          <p14:tracePt t="14686" x="7554913" y="4483100"/>
          <p14:tracePt t="14703" x="7537450" y="4465638"/>
          <p14:tracePt t="14720" x="7527925" y="4419600"/>
          <p14:tracePt t="14737" x="7518400" y="4411663"/>
          <p14:tracePt t="14753" x="7510463" y="4402138"/>
          <p14:tracePt t="14770" x="7510463" y="4394200"/>
          <p14:tracePt t="14787" x="7500938" y="4394200"/>
          <p14:tracePt t="14803" x="7500938" y="4375150"/>
          <p14:tracePt t="14820" x="7500938" y="4367213"/>
          <p14:tracePt t="14837" x="7500938" y="4375150"/>
          <p14:tracePt t="15060" x="7500938" y="4384675"/>
          <p14:tracePt t="15102" x="7500938" y="4394200"/>
          <p14:tracePt t="15138" x="7500938" y="4402138"/>
          <p14:tracePt t="15153" x="7500938" y="4411663"/>
          <p14:tracePt t="15196" x="7510463" y="4419600"/>
          <p14:tracePt t="15218" x="7518400" y="4456113"/>
          <p14:tracePt t="15225" x="7545388" y="4500563"/>
          <p14:tracePt t="15236" x="7616825" y="4589463"/>
          <p14:tracePt t="15253" x="7661275" y="4625975"/>
          <p14:tracePt t="15270" x="7705725" y="4652963"/>
          <p14:tracePt t="15287" x="7786688" y="4705350"/>
          <p14:tracePt t="15304" x="7813675" y="4724400"/>
          <p14:tracePt t="15320" x="7831138" y="4732338"/>
          <p14:tracePt t="15336" x="7875588" y="4741863"/>
          <p14:tracePt t="15353" x="7902575" y="4759325"/>
          <p14:tracePt t="15370" x="7912100" y="4759325"/>
          <p14:tracePt t="15386" x="7939088" y="4786313"/>
          <p14:tracePt t="15403" x="7956550" y="4786313"/>
          <p14:tracePt t="15420" x="7974013" y="4786313"/>
          <p14:tracePt t="15436" x="7974013" y="4803775"/>
          <p14:tracePt t="15453" x="7983538" y="4803775"/>
          <p14:tracePt t="15470" x="7974013" y="4786313"/>
          <p14:tracePt t="15487" x="7974013" y="4768850"/>
          <p14:tracePt t="15503" x="7956550" y="4768850"/>
          <p14:tracePt t="15520" x="7956550" y="4751388"/>
          <p14:tracePt t="15537" x="7956550" y="4741863"/>
          <p14:tracePt t="15553" x="7956550" y="4776788"/>
          <p14:tracePt t="15581" x="7966075" y="4759325"/>
          <p14:tracePt t="15587" x="7983538" y="4759325"/>
          <p14:tracePt t="15603" x="8027988" y="4776788"/>
          <p14:tracePt t="15620" x="8037513" y="4840288"/>
          <p14:tracePt t="15637" x="8018463" y="4848225"/>
          <p14:tracePt t="15660" x="8010525" y="4830763"/>
          <p14:tracePt t="15682" x="8010525" y="4813300"/>
          <p14:tracePt t="15688" x="8010525" y="4803775"/>
          <p14:tracePt t="15704" x="8001000" y="4803775"/>
          <p14:tracePt t="15732" x="8001000" y="4795838"/>
          <p14:tracePt t="15761" x="7991475" y="4795838"/>
          <p14:tracePt t="15869" x="7983538" y="4795838"/>
          <p14:tracePt t="15939" x="7983538" y="4786313"/>
          <p14:tracePt t="15990" x="7974013" y="4786313"/>
          <p14:tracePt t="16011" x="7966075" y="4776788"/>
          <p14:tracePt t="16348" x="7956550" y="4776788"/>
          <p14:tracePt t="16355" x="7947025" y="4768850"/>
          <p14:tracePt t="16362" x="7929563" y="4751388"/>
          <p14:tracePt t="16378" x="7875588" y="4670425"/>
          <p14:tracePt t="16386" x="7840663" y="4633913"/>
          <p14:tracePt t="16403" x="7769225" y="4545013"/>
          <p14:tracePt t="16420" x="7715250" y="4527550"/>
          <p14:tracePt t="16437" x="7697788" y="4483100"/>
          <p14:tracePt t="16453" x="7653338" y="4384675"/>
          <p14:tracePt t="16471" x="7634288" y="4340225"/>
          <p14:tracePt t="16486" x="7608888" y="4322763"/>
          <p14:tracePt t="16503" x="7599363" y="4322763"/>
          <p14:tracePt t="16520" x="7581900" y="4330700"/>
          <p14:tracePt t="16536" x="7562850" y="4340225"/>
          <p14:tracePt t="16553" x="7545388" y="4340225"/>
          <p14:tracePt t="16570" x="7527925" y="4330700"/>
          <p14:tracePt t="16586" x="7510463" y="4259263"/>
          <p14:tracePt t="16603" x="7500938" y="4232275"/>
          <p14:tracePt t="16620" x="7491413" y="4251325"/>
          <p14:tracePt t="16649" x="7491413" y="4286250"/>
          <p14:tracePt t="16663" x="7491413" y="4295775"/>
          <p14:tracePt t="16670" x="7491413" y="4276725"/>
          <p14:tracePt t="16712" x="7491413" y="4268788"/>
          <p14:tracePt t="16741" x="7491413" y="4259263"/>
          <p14:tracePt t="16928" x="7500938" y="4259263"/>
          <p14:tracePt t="17028" x="7510463" y="4259263"/>
          <p14:tracePt t="17078" x="7518400" y="4259263"/>
          <p14:tracePt t="17163" x="7527925" y="4259263"/>
          <p14:tracePt t="17233" x="7537450" y="4259263"/>
          <p14:tracePt t="17312" x="7537450" y="4268788"/>
          <p14:tracePt t="17593" x="7545388" y="4268788"/>
          <p14:tracePt t="17644" x="7554913" y="4268788"/>
          <p14:tracePt t="17673" x="7572375" y="4268788"/>
          <p14:tracePt t="17687" x="7599363" y="4276725"/>
          <p14:tracePt t="17694" x="7661275" y="4295775"/>
          <p14:tracePt t="17709" x="7724775" y="4313238"/>
          <p14:tracePt t="17720" x="7777163" y="4330700"/>
          <p14:tracePt t="17736" x="7831138" y="4348163"/>
          <p14:tracePt t="17753" x="7885113" y="4348163"/>
          <p14:tracePt t="17770" x="7902575" y="4367213"/>
          <p14:tracePt t="17788" x="7912100" y="4367213"/>
          <p14:tracePt t="17803" x="7920038" y="4384675"/>
          <p14:tracePt t="17820" x="7929563" y="4394200"/>
          <p14:tracePt t="17836" x="7947025" y="4402138"/>
          <p14:tracePt t="17853" x="7956550" y="4411663"/>
          <p14:tracePt t="17881" x="7956550" y="4419600"/>
          <p14:tracePt t="17888" x="7956550" y="4429125"/>
          <p14:tracePt t="17909" x="7966075" y="4429125"/>
          <p14:tracePt t="17952" x="7974013" y="4429125"/>
          <p14:tracePt t="18001" x="7983538" y="4429125"/>
          <p14:tracePt t="18022" x="7983538" y="4438650"/>
          <p14:tracePt t="18044" x="7983538" y="4446588"/>
          <p14:tracePt t="18117" x="7991475" y="4446588"/>
          <p14:tracePt t="18123" x="7991475" y="4456113"/>
          <p14:tracePt t="18216" x="8001000" y="4456113"/>
          <p14:tracePt t="18332" x="7991475" y="4456113"/>
          <p14:tracePt t="18620" x="7974013" y="4456113"/>
          <p14:tracePt t="18627" x="7947025" y="4446588"/>
          <p14:tracePt t="18641" x="7912100" y="4446588"/>
          <p14:tracePt t="18653" x="7885113" y="4456113"/>
          <p14:tracePt t="18670" x="7848600" y="4473575"/>
          <p14:tracePt t="18687" x="7840663" y="4483100"/>
          <p14:tracePt t="18703" x="7823200" y="4473575"/>
          <p14:tracePt t="18720" x="7823200" y="4483100"/>
          <p14:tracePt t="18742" x="7823200" y="4491038"/>
          <p14:tracePt t="18764" x="7823200" y="4500563"/>
          <p14:tracePt t="18770" x="7823200" y="4491038"/>
          <p14:tracePt t="18799" x="7823200" y="4500563"/>
          <p14:tracePt t="18857" x="7823200" y="4510088"/>
          <p14:tracePt t="19173" x="7823200" y="4500563"/>
          <p14:tracePt t="19286" x="7823200" y="4491038"/>
          <p14:tracePt t="19307" x="7823200" y="4483100"/>
          <p14:tracePt t="19322" x="7813675" y="4473575"/>
          <p14:tracePt t="19337" x="7813675" y="4446588"/>
          <p14:tracePt t="19344" x="7813675" y="4411663"/>
          <p14:tracePt t="19359" x="7804150" y="4394200"/>
          <p14:tracePt t="19370" x="7804150" y="4384675"/>
          <p14:tracePt t="19386" x="7786688" y="4348163"/>
          <p14:tracePt t="19403" x="7759700" y="4303713"/>
          <p14:tracePt t="19420" x="7751763" y="4268788"/>
          <p14:tracePt t="19437" x="7751763" y="4259263"/>
          <p14:tracePt t="19453" x="7751763" y="4251325"/>
          <p14:tracePt t="19470" x="7742238" y="4251325"/>
          <p14:tracePt t="19501" x="7742238" y="4241800"/>
          <p14:tracePt t="19702" x="7732713" y="4241800"/>
          <p14:tracePt t="19768" x="7751763" y="4241800"/>
          <p14:tracePt t="20342" x="7759700" y="4251325"/>
          <p14:tracePt t="20349" x="7769225" y="4259263"/>
          <p14:tracePt t="20363" x="7813675" y="4268788"/>
          <p14:tracePt t="20370" x="7840663" y="4295775"/>
          <p14:tracePt t="20386" x="7912100" y="4384675"/>
          <p14:tracePt t="20403" x="7956550" y="4419600"/>
          <p14:tracePt t="20420" x="7966075" y="4411663"/>
          <p14:tracePt t="20441" x="7974013" y="4402138"/>
          <p14:tracePt t="20453" x="7983538" y="4419600"/>
          <p14:tracePt t="20470" x="8001000" y="4419600"/>
          <p14:tracePt t="20486" x="8001000" y="4429125"/>
          <p14:tracePt t="20503" x="8010525" y="4419600"/>
          <p14:tracePt t="20520" x="8010525" y="4411663"/>
          <p14:tracePt t="20536" x="8010525" y="4402138"/>
          <p14:tracePt t="20553" x="8018463" y="4402138"/>
          <p14:tracePt t="20569" x="8018463" y="4411663"/>
          <p14:tracePt t="20586" x="8018463" y="4402138"/>
          <p14:tracePt t="20603" x="8027988" y="4429125"/>
          <p14:tracePt t="20631" x="8027988" y="4438650"/>
          <p14:tracePt t="20646" x="8037513" y="4446588"/>
          <p14:tracePt t="20653" x="8037513" y="4456113"/>
          <p14:tracePt t="20674" x="8045450" y="4483100"/>
          <p14:tracePt t="20686" x="8045450" y="4500563"/>
          <p14:tracePt t="20705" x="8045450" y="4510088"/>
          <p14:tracePt t="20720" x="8045450" y="4465638"/>
          <p14:tracePt t="20736" x="8045450" y="4456113"/>
          <p14:tracePt t="20753" x="8045450" y="4465638"/>
          <p14:tracePt t="20776" x="8045450" y="4473575"/>
          <p14:tracePt t="20790" x="8045450" y="4491038"/>
          <p14:tracePt t="20804" x="8045450" y="4500563"/>
          <p14:tracePt t="20819" x="8037513" y="4500563"/>
          <p14:tracePt t="20897" x="8018463" y="4510088"/>
          <p14:tracePt t="20912" x="8001000" y="4518025"/>
          <p14:tracePt t="20919" x="7966075" y="4518025"/>
          <p14:tracePt t="20934" x="7947025" y="4527550"/>
          <p14:tracePt t="20941" x="7920038" y="4518025"/>
          <p14:tracePt t="20953" x="7894638" y="4518025"/>
          <p14:tracePt t="20970" x="7885113" y="4527550"/>
          <p14:tracePt t="20986" x="7885113" y="4518025"/>
          <p14:tracePt t="21006" x="7875588" y="4518025"/>
          <p14:tracePt t="21020" x="7875588" y="4537075"/>
          <p14:tracePt t="21042" x="7875588" y="4545013"/>
          <p14:tracePt t="21057" x="7875588" y="4554538"/>
          <p14:tracePt t="21070" x="7875588" y="4537075"/>
          <p14:tracePt t="21086" x="7875588" y="4518025"/>
          <p14:tracePt t="21103" x="7867650" y="4518025"/>
          <p14:tracePt t="21150" x="7867650" y="4510088"/>
          <p14:tracePt t="21157" x="7867650" y="4518025"/>
          <p14:tracePt t="21185" x="7867650" y="4537075"/>
          <p14:tracePt t="21207" x="7867650" y="4581525"/>
          <p14:tracePt t="21222" x="7858125" y="4581525"/>
          <p14:tracePt t="21229" x="7858125" y="4589463"/>
          <p14:tracePt t="21236" x="7848600" y="4598988"/>
          <p14:tracePt t="21253" x="7848600" y="4589463"/>
          <p14:tracePt t="21270" x="7840663" y="4589463"/>
          <p14:tracePt t="21287" x="7831138" y="4616450"/>
          <p14:tracePt t="21303" x="7840663" y="4616450"/>
          <p14:tracePt t="21322" x="7848600" y="4616450"/>
          <p14:tracePt t="21344" x="7858125" y="4608513"/>
          <p14:tracePt t="21353" x="7858125" y="4581525"/>
          <p14:tracePt t="21370" x="7848600" y="4589463"/>
          <p14:tracePt t="21387" x="7848600" y="4598988"/>
          <p14:tracePt t="21403" x="7848600" y="4616450"/>
          <p14:tracePt t="21420" x="7831138" y="4589463"/>
          <p14:tracePt t="21437" x="7831138" y="4616450"/>
          <p14:tracePt t="21453" x="7831138" y="4608513"/>
          <p14:tracePt t="21473" x="7831138" y="4598988"/>
          <p14:tracePt t="27152" x="7840663" y="4545013"/>
          <p14:tracePt t="27169" x="7875588" y="4429125"/>
          <p14:tracePt t="27186" x="7885113" y="4394200"/>
          <p14:tracePt t="27202" x="7894638" y="4357688"/>
          <p14:tracePt t="27219" x="7885113" y="4330700"/>
          <p14:tracePt t="27236" x="7848600" y="4313238"/>
          <p14:tracePt t="27252" x="7804150" y="4295775"/>
          <p14:tracePt t="27269" x="7653338" y="4232275"/>
          <p14:tracePt t="27286" x="7483475" y="4170363"/>
          <p14:tracePt t="27303" x="7313613" y="4062413"/>
          <p14:tracePt t="27319" x="7269163" y="4054475"/>
          <p14:tracePt t="27336" x="7188200" y="4017963"/>
          <p14:tracePt t="27352" x="7170738" y="4017963"/>
          <p14:tracePt t="27369" x="7153275" y="4017963"/>
          <p14:tracePt t="27386" x="7143750" y="4071938"/>
          <p14:tracePt t="27403" x="7153275" y="4116388"/>
          <p14:tracePt t="27419" x="7180263" y="4187825"/>
          <p14:tracePt t="27436" x="7224713" y="4375150"/>
          <p14:tracePt t="27454" x="7286625" y="4537075"/>
          <p14:tracePt t="27469" x="7304088" y="4625975"/>
          <p14:tracePt t="27486" x="7358063" y="4768850"/>
          <p14:tracePt t="27486" x="7412038" y="4867275"/>
          <p14:tracePt t="27503" x="7429500" y="4902200"/>
          <p14:tracePt t="27519" x="7439025" y="4911725"/>
          <p14:tracePt t="27536" x="7473950" y="4956175"/>
          <p14:tracePt t="27553" x="7491413" y="4973638"/>
          <p14:tracePt t="27569" x="7500938" y="4983163"/>
          <p14:tracePt t="27586" x="7545388" y="4991100"/>
          <p14:tracePt t="27603" x="7616825" y="5037138"/>
          <p14:tracePt t="27619" x="7661275" y="5062538"/>
          <p14:tracePt t="27636" x="7777163" y="5116513"/>
          <p14:tracePt t="27653" x="7848600" y="5143500"/>
          <p14:tracePt t="27669" x="7875588" y="5170488"/>
          <p14:tracePt t="27686" x="7920038" y="5224463"/>
          <p14:tracePt t="27703" x="7929563" y="5232400"/>
          <p14:tracePt t="27719" x="7947025" y="5259388"/>
          <p14:tracePt t="27736" x="7956550" y="5268913"/>
          <p14:tracePt t="27753" x="7956550" y="5251450"/>
          <p14:tracePt t="27769" x="7956550" y="5259388"/>
          <p14:tracePt t="27790" x="7956550" y="5268913"/>
          <p14:tracePt t="27812" x="7956550" y="5276850"/>
          <p14:tracePt t="27826" x="7966075" y="5276850"/>
          <p14:tracePt t="27882" x="7966075" y="5268913"/>
          <p14:tracePt t="27904" x="7966075" y="5259388"/>
          <p14:tracePt t="27954" x="7974013" y="5251450"/>
          <p14:tracePt t="27977" x="7974013" y="5224463"/>
          <p14:tracePt t="27991" x="7991475" y="5153025"/>
          <p14:tracePt t="27998" x="8010525" y="5081588"/>
          <p14:tracePt t="28004" x="8018463" y="5027613"/>
          <p14:tracePt t="28019" x="8018463" y="4983163"/>
          <p14:tracePt t="28036" x="8018463" y="4884738"/>
          <p14:tracePt t="28052" x="8010525" y="4848225"/>
          <p14:tracePt t="28070" x="8010525" y="4830763"/>
          <p14:tracePt t="28086" x="8001000" y="4813300"/>
          <p14:tracePt t="28102" x="7991475" y="4803775"/>
          <p14:tracePt t="28119" x="7991475" y="4795838"/>
          <p14:tracePt t="28136" x="7991475" y="4786313"/>
          <p14:tracePt t="28153" x="7983538" y="4776788"/>
          <p14:tracePt t="28169" x="7983538" y="4759325"/>
          <p14:tracePt t="28191" x="7974013" y="4759325"/>
          <p14:tracePt t="28206" x="7966075" y="4751388"/>
          <p14:tracePt t="28219" x="7956550" y="4741863"/>
          <p14:tracePt t="28236" x="7939088" y="4732338"/>
          <p14:tracePt t="28253" x="7929563" y="4714875"/>
          <p14:tracePt t="28269" x="7920038" y="4714875"/>
          <p14:tracePt t="28286" x="7912100" y="4724400"/>
          <p14:tracePt t="28302" x="7902575" y="4724400"/>
          <p14:tracePt t="28319" x="7885113" y="4732338"/>
          <p14:tracePt t="28336" x="7875588" y="4732338"/>
          <p14:tracePt t="28353" x="7858125" y="4732338"/>
          <p14:tracePt t="28370" x="7840663" y="4732338"/>
          <p14:tracePt t="28386" x="7796213" y="4724400"/>
          <p14:tracePt t="28402" x="7777163" y="4741863"/>
          <p14:tracePt t="28419" x="7724775" y="4751388"/>
          <p14:tracePt t="28436" x="7697788" y="4786313"/>
          <p14:tracePt t="28453" x="7680325" y="4786313"/>
          <p14:tracePt t="28469" x="7670800" y="4803775"/>
          <p14:tracePt t="28486" x="7661275" y="4803775"/>
          <p14:tracePt t="28507" x="7661275" y="4813300"/>
          <p14:tracePt t="28521" x="7661275" y="4822825"/>
          <p14:tracePt t="28536" x="7653338" y="4822825"/>
          <p14:tracePt t="28571" x="7653338" y="4830763"/>
          <p14:tracePt t="28578" x="7643813" y="4830763"/>
          <p14:tracePt t="28599" x="7634288" y="4830763"/>
          <p14:tracePt t="28621" x="7616825" y="4830763"/>
          <p14:tracePt t="28636" x="7572375" y="4830763"/>
          <p14:tracePt t="28643" x="7483475" y="4830763"/>
          <p14:tracePt t="28659" x="7412038" y="4830763"/>
          <p14:tracePt t="28669" x="7215188" y="4830763"/>
          <p14:tracePt t="28687" x="7126288" y="4840288"/>
          <p14:tracePt t="28703" x="6938963" y="4946650"/>
          <p14:tracePt t="28719" x="6751638" y="5018088"/>
          <p14:tracePt t="28737" x="6680200" y="5027613"/>
          <p14:tracePt t="28752" x="6554788" y="5037138"/>
          <p14:tracePt t="28769" x="6491288" y="5062538"/>
          <p14:tracePt t="28786" x="6438900" y="5081588"/>
          <p14:tracePt t="28802" x="6375400" y="5081588"/>
          <p14:tracePt t="28820" x="6348413" y="5081588"/>
          <p14:tracePt t="28836" x="6296025" y="5089525"/>
          <p14:tracePt t="28853" x="6269038" y="5108575"/>
          <p14:tracePt t="28869" x="6251575" y="5116513"/>
          <p14:tracePt t="28886" x="6180138" y="5099050"/>
          <p14:tracePt t="28903" x="6143625" y="5099050"/>
          <p14:tracePt t="28919" x="6126163" y="5133975"/>
          <p14:tracePt t="28936" x="6116638" y="5160963"/>
          <p14:tracePt t="28953" x="6108700" y="5180013"/>
          <p14:tracePt t="28969" x="6072188" y="5205413"/>
          <p14:tracePt t="28986" x="6010275" y="5232400"/>
          <p14:tracePt t="29003" x="5983288" y="5241925"/>
          <p14:tracePt t="29019" x="5946775" y="5259388"/>
          <p14:tracePt t="29036" x="5911850" y="5276850"/>
          <p14:tracePt t="29053" x="5911850" y="5295900"/>
          <p14:tracePt t="29069" x="5894388" y="5295900"/>
          <p14:tracePt t="29086" x="5894388" y="5303838"/>
          <p14:tracePt t="29103" x="5884863" y="5303838"/>
          <p14:tracePt t="29119" x="5884863" y="5295900"/>
          <p14:tracePt t="29137" x="5875338" y="5295900"/>
          <p14:tracePt t="29160" x="5875338" y="5286375"/>
          <p14:tracePt t="29169" x="5875338" y="5276850"/>
          <p14:tracePt t="29261" x="5875338" y="5268913"/>
          <p14:tracePt t="29268" x="5875338" y="5259388"/>
          <p14:tracePt t="29354" x="5875338" y="5251450"/>
          <p14:tracePt t="29411" x="5875338" y="5241925"/>
          <p14:tracePt t="29441" x="5867400" y="5232400"/>
          <p14:tracePt t="29455" x="5867400" y="5214938"/>
          <p14:tracePt t="29462" x="5857875" y="5187950"/>
          <p14:tracePt t="29477" x="5848350" y="5170488"/>
          <p14:tracePt t="29486" x="5848350" y="5160963"/>
          <p14:tracePt t="29503" x="5848350" y="5133975"/>
          <p14:tracePt t="29519" x="5840413" y="5133975"/>
          <p14:tracePt t="29536" x="5840413" y="5126038"/>
          <p14:tracePt t="29576" x="5830888" y="5126038"/>
          <p14:tracePt t="29583" x="5830888" y="5116513"/>
          <p14:tracePt t="29641" x="5822950" y="5116513"/>
          <p14:tracePt t="29648" x="5813425" y="5116513"/>
          <p14:tracePt t="29698" x="5803900" y="5099050"/>
          <p14:tracePt t="29750" x="5803900" y="5089525"/>
          <p14:tracePt t="29764" x="5803900" y="5081588"/>
          <p14:tracePt t="29770" x="5786438" y="5054600"/>
          <p14:tracePt t="29786" x="5786438" y="5027613"/>
          <p14:tracePt t="29802" x="5776913" y="5018088"/>
          <p14:tracePt t="29820" x="5768975" y="5018088"/>
          <p14:tracePt t="29836" x="5759450" y="5018088"/>
          <p14:tracePt t="29935" x="5759450" y="5010150"/>
          <p14:tracePt t="29979" x="5751513" y="5010150"/>
          <p14:tracePt t="30001" x="5741988" y="4991100"/>
          <p14:tracePt t="30015" x="5732463" y="4983163"/>
          <p14:tracePt t="30029" x="5688013" y="4956175"/>
          <p14:tracePt t="30036" x="5670550" y="4938713"/>
          <p14:tracePt t="30052" x="5653088" y="4919663"/>
          <p14:tracePt t="30069" x="5589588" y="4867275"/>
          <p14:tracePt t="30086" x="5581650" y="4848225"/>
          <p14:tracePt t="30102" x="5572125" y="4840288"/>
          <p14:tracePt t="30119" x="5554663" y="4795838"/>
          <p14:tracePt t="30136" x="5537200" y="4759325"/>
          <p14:tracePt t="30152" x="5537200" y="4741863"/>
          <p14:tracePt t="30169" x="5518150" y="4714875"/>
          <p14:tracePt t="30186" x="5510213" y="4652963"/>
          <p14:tracePt t="30204" x="5500688" y="4652963"/>
          <p14:tracePt t="30219" x="5491163" y="4679950"/>
          <p14:tracePt t="30236" x="5483225" y="4679950"/>
          <p14:tracePt t="30252" x="5473700" y="4679950"/>
          <p14:tracePt t="30270" x="5465763" y="4670425"/>
          <p14:tracePt t="30286" x="5465763" y="4643438"/>
          <p14:tracePt t="30302" x="5456238" y="4598988"/>
          <p14:tracePt t="30319" x="5438775" y="4518025"/>
          <p14:tracePt t="30336" x="5419725" y="4562475"/>
          <p14:tracePt t="30353" x="5411788" y="4562475"/>
          <p14:tracePt t="30369" x="5402263" y="4562475"/>
          <p14:tracePt t="30387" x="5384800" y="4527550"/>
          <p14:tracePt t="30402" x="5384800" y="4500563"/>
          <p14:tracePt t="30419" x="5375275" y="4473575"/>
          <p14:tracePt t="30436" x="5367338" y="4446588"/>
          <p14:tracePt t="30453" x="5357813" y="4438650"/>
          <p14:tracePt t="30469" x="5357813" y="4429125"/>
          <p14:tracePt t="30486" x="5357813" y="4419600"/>
          <p14:tracePt t="30502" x="5348288" y="4411663"/>
          <p14:tracePt t="30519" x="5348288" y="4402138"/>
          <p14:tracePt t="30553" x="5348288" y="4394200"/>
          <p14:tracePt t="30567" x="5340350" y="4394200"/>
          <p14:tracePt t="30575" x="5340350" y="4384675"/>
          <p14:tracePt t="30660" x="5340350" y="4367213"/>
          <p14:tracePt t="30704" x="5330825" y="4367213"/>
          <p14:tracePt t="30726" x="5330825" y="4348163"/>
          <p14:tracePt t="30733" x="5322888" y="4330700"/>
          <p14:tracePt t="30740" x="5322888" y="4313238"/>
          <p14:tracePt t="30762" x="5313363" y="4303713"/>
          <p14:tracePt t="30770" x="5303838" y="4276725"/>
          <p14:tracePt t="30786" x="5303838" y="4241800"/>
          <p14:tracePt t="30802" x="5295900" y="4224338"/>
          <p14:tracePt t="30820" x="5286375" y="4224338"/>
          <p14:tracePt t="30836" x="5286375" y="4295775"/>
          <p14:tracePt t="30853" x="5286375" y="4268788"/>
          <p14:tracePt t="30870" x="5268913" y="4224338"/>
          <p14:tracePt t="30886" x="5259388" y="4205288"/>
          <p14:tracePt t="30903" x="5259388" y="4197350"/>
          <p14:tracePt t="30919" x="5241925" y="4179888"/>
          <p14:tracePt t="30937" x="5241925" y="4170363"/>
          <p14:tracePt t="30958" x="5232400" y="4170363"/>
          <p14:tracePt t="30972" x="5224463" y="4170363"/>
          <p14:tracePt t="31009" x="5224463" y="4160838"/>
          <p14:tracePt t="31046" x="5224463" y="4152900"/>
          <p14:tracePt t="31067" x="5224463" y="4143375"/>
          <p14:tracePt t="31570" x="5214938" y="4143375"/>
          <p14:tracePt t="31585" x="5205413" y="4125913"/>
          <p14:tracePt t="31591" x="5197475" y="4125913"/>
          <p14:tracePt t="31606" x="5170488" y="4116388"/>
          <p14:tracePt t="31619" x="5153025" y="4098925"/>
          <p14:tracePt t="31636" x="5133975" y="4098925"/>
          <p14:tracePt t="31652" x="5126038" y="4089400"/>
          <p14:tracePt t="31669" x="5116513" y="4081463"/>
          <p14:tracePt t="31686" x="5108575" y="4071938"/>
          <p14:tracePt t="31702" x="5108575" y="4062413"/>
          <p14:tracePt t="31722" x="5099050" y="4062413"/>
          <p14:tracePt t="31745" x="5089525" y="4054475"/>
          <p14:tracePt t="31767" x="5072063" y="4037013"/>
          <p14:tracePt t="31774" x="5054600" y="4037013"/>
          <p14:tracePt t="31788" x="5045075" y="4027488"/>
          <p14:tracePt t="31818" x="5018088" y="4027488"/>
          <p14:tracePt t="31825" x="5000625" y="4027488"/>
          <p14:tracePt t="31840" x="5000625" y="4017963"/>
          <p14:tracePt t="31853" x="4983163" y="4010025"/>
          <p14:tracePt t="31869" x="4973638" y="4010025"/>
          <p14:tracePt t="31886" x="4973638" y="4000500"/>
          <p14:tracePt t="31988" x="4973638" y="3990975"/>
          <p14:tracePt t="32261" x="4983163" y="3990975"/>
          <p14:tracePt t="32276" x="4991100" y="3990975"/>
          <p14:tracePt t="32350" x="5000625" y="3990975"/>
          <p14:tracePt t="32401" x="5010150" y="3990975"/>
          <p14:tracePt t="32495" x="5018088" y="3990975"/>
          <p14:tracePt t="32679" x="5027613" y="3990975"/>
          <p14:tracePt t="32686" x="5037138" y="3990975"/>
          <p14:tracePt t="32693" x="5054600" y="4000500"/>
          <p14:tracePt t="32708" x="5072063" y="4000500"/>
          <p14:tracePt t="32719" x="5089525" y="4010025"/>
          <p14:tracePt t="32736" x="5099050" y="4010025"/>
          <p14:tracePt t="32858" x="5108575" y="4010025"/>
          <p14:tracePt t="35516" x="5108575" y="4027488"/>
          <p14:tracePt t="35669" x="5108575" y="4044950"/>
          <p14:tracePt t="35676" x="5108575" y="4062413"/>
          <p14:tracePt t="35686" x="5099050" y="4081463"/>
          <p14:tracePt t="35702" x="5099050" y="4098925"/>
          <p14:tracePt t="35720" x="5081588" y="4098925"/>
          <p14:tracePt t="35736" x="5072063" y="4108450"/>
          <p14:tracePt t="35752" x="5062538" y="4143375"/>
          <p14:tracePt t="35769" x="5062538" y="4152900"/>
          <p14:tracePt t="35786" x="5054600" y="4170363"/>
          <p14:tracePt t="35802" x="5054600" y="4197350"/>
          <p14:tracePt t="35819" x="5054600" y="4205288"/>
          <p14:tracePt t="35836" x="5054600" y="4197350"/>
          <p14:tracePt t="36084" x="5054600" y="4170363"/>
          <p14:tracePt t="36098" x="5054600" y="4152900"/>
          <p14:tracePt t="36112" x="5054600" y="4116388"/>
          <p14:tracePt t="36120" x="5062538" y="4098925"/>
          <p14:tracePt t="36136" x="5062538" y="4071938"/>
          <p14:tracePt t="36152" x="5062538" y="4054475"/>
          <p14:tracePt t="36169" x="5062538" y="4044950"/>
          <p14:tracePt t="36185" x="5089525" y="4071938"/>
          <p14:tracePt t="36202" x="5089525" y="4062413"/>
          <p14:tracePt t="36234" x="5089525" y="4054475"/>
          <p14:tracePt t="36248" x="5089525" y="4044950"/>
          <p14:tracePt t="37194" x="5089525" y="4089400"/>
          <p14:tracePt t="37221" x="5089525" y="4108450"/>
          <p14:tracePt t="37228" x="5089525" y="4152900"/>
          <p14:tracePt t="37243" x="5099050" y="4187825"/>
          <p14:tracePt t="37271" x="5099050" y="4241800"/>
          <p14:tracePt t="37278" x="5099050" y="4276725"/>
          <p14:tracePt t="37293" x="5099050" y="4313238"/>
          <p14:tracePt t="37302" x="5099050" y="4348163"/>
          <p14:tracePt t="37319" x="5099050" y="4402138"/>
          <p14:tracePt t="37336" x="5108575" y="4394200"/>
          <p14:tracePt t="37352" x="5108575" y="4411663"/>
          <p14:tracePt t="37371" x="5108575" y="4429125"/>
          <p14:tracePt t="37408" x="5108575" y="4438650"/>
          <p14:tracePt t="37416" x="5108575" y="4456113"/>
          <p14:tracePt t="42152" x="4938713" y="4394200"/>
          <p14:tracePt t="42168" x="4776788" y="4357688"/>
          <p14:tracePt t="42185" x="4411663" y="4313238"/>
          <p14:tracePt t="42202" x="4044950" y="4402138"/>
          <p14:tracePt t="42218" x="3919538" y="4367213"/>
          <p14:tracePt t="42235" x="3759200" y="4268788"/>
          <p14:tracePt t="42252" x="3643313" y="4170363"/>
          <p14:tracePt t="42269" x="3608388" y="4160838"/>
          <p14:tracePt t="42285" x="3562350" y="4170363"/>
          <p14:tracePt t="42285" x="3544888" y="4160838"/>
          <p14:tracePt t="42302" x="3527425" y="4179888"/>
          <p14:tracePt t="42319" x="3490913" y="4241800"/>
          <p14:tracePt t="42335" x="3465513" y="4295775"/>
          <p14:tracePt t="42352" x="3455988" y="4295775"/>
          <p14:tracePt t="42368" x="3419475" y="4241800"/>
          <p14:tracePt t="42386" x="3384550" y="4205288"/>
          <p14:tracePt t="42402" x="3367088" y="4224338"/>
          <p14:tracePt t="42419" x="3357563" y="4214813"/>
          <p14:tracePt t="42436" x="3357563" y="4224338"/>
          <p14:tracePt t="42452" x="3357563" y="4197350"/>
          <p14:tracePt t="42469" x="3357563" y="4187825"/>
          <p14:tracePt t="42485" x="3348038" y="4187825"/>
          <p14:tracePt t="42508" x="3340100" y="4179888"/>
          <p14:tracePt t="42519" x="3340100" y="4170363"/>
          <p14:tracePt t="42535" x="3340100" y="4214813"/>
          <p14:tracePt t="42552" x="3340100" y="4232275"/>
          <p14:tracePt t="42569" x="3348038" y="4214813"/>
          <p14:tracePt t="42587" x="3348038" y="4224338"/>
          <p14:tracePt t="42602" x="3348038" y="4241800"/>
          <p14:tracePt t="42680" x="3348038" y="4268788"/>
          <p14:tracePt t="42687" x="3348038" y="4276725"/>
          <p14:tracePt t="42708" x="3348038" y="4268788"/>
          <p14:tracePt t="42730" x="3348038" y="4276725"/>
          <p14:tracePt t="42751" x="3348038" y="4303713"/>
          <p14:tracePt t="42759" x="3375025" y="4276725"/>
          <p14:tracePt t="42781" x="3384550" y="4286250"/>
          <p14:tracePt t="42795" x="3402013" y="4303713"/>
          <p14:tracePt t="42802" x="3402013" y="4322763"/>
          <p14:tracePt t="42818" x="3402013" y="4330700"/>
          <p14:tracePt t="42835" x="3402013" y="4340225"/>
          <p14:tracePt t="42852" x="3411538" y="4348163"/>
          <p14:tracePt t="42868" x="3429000" y="4330700"/>
          <p14:tracePt t="42885" x="3429000" y="4357688"/>
          <p14:tracePt t="42902" x="3429000" y="4348163"/>
          <p14:tracePt t="42918" x="3419475" y="4357688"/>
          <p14:tracePt t="42937" x="3419475" y="4330700"/>
          <p14:tracePt t="42952" x="3419475" y="4348163"/>
          <p14:tracePt t="42972" x="3419475" y="4357688"/>
          <p14:tracePt t="43009" x="3419475" y="4394200"/>
          <p14:tracePt t="43015" x="3419475" y="4411663"/>
          <p14:tracePt t="43030" x="3419475" y="4429125"/>
          <p14:tracePt t="43036" x="3419475" y="4456113"/>
          <p14:tracePt t="43052" x="3438525" y="4510088"/>
          <p14:tracePt t="43069" x="3429000" y="4562475"/>
          <p14:tracePt t="43085" x="3419475" y="4589463"/>
          <p14:tracePt t="43102" x="3402013" y="4679950"/>
          <p14:tracePt t="43119" x="3394075" y="4768850"/>
          <p14:tracePt t="43135" x="3394075" y="4776788"/>
          <p14:tracePt t="43152" x="3367088" y="4786313"/>
          <p14:tracePt t="43169" x="3340100" y="4813300"/>
          <p14:tracePt t="43185" x="3322638" y="4848225"/>
          <p14:tracePt t="43202" x="3313113" y="4867275"/>
          <p14:tracePt t="43220" x="3313113" y="4884738"/>
          <p14:tracePt t="43242" x="3313113" y="4894263"/>
          <p14:tracePt t="43252" x="3313113" y="4911725"/>
          <p14:tracePt t="43269" x="3295650" y="4965700"/>
          <p14:tracePt t="43285" x="3276600" y="4991100"/>
          <p14:tracePt t="43302" x="3276600" y="5018088"/>
          <p14:tracePt t="43319" x="3276600" y="5062538"/>
          <p14:tracePt t="43336" x="3268663" y="5072063"/>
          <p14:tracePt t="43352" x="3268663" y="5081588"/>
          <p14:tracePt t="43385" x="3268663" y="5108575"/>
          <p14:tracePt t="43391" x="3268663" y="5133975"/>
          <p14:tracePt t="43413" x="3268663" y="5170488"/>
          <p14:tracePt t="43420" x="3268663" y="5180013"/>
          <p14:tracePt t="43436" x="3268663" y="5187950"/>
          <p14:tracePt t="43452" x="3268663" y="5205413"/>
          <p14:tracePt t="43469" x="3259138" y="5241925"/>
          <p14:tracePt t="43486" x="3259138" y="5259388"/>
          <p14:tracePt t="43502" x="3268663" y="5286375"/>
          <p14:tracePt t="43519" x="3276600" y="5295900"/>
          <p14:tracePt t="43535" x="3276600" y="5313363"/>
          <p14:tracePt t="43552" x="3286125" y="5322888"/>
          <p14:tracePt t="43569" x="3286125" y="5303838"/>
          <p14:tracePt t="43585" x="3286125" y="5313363"/>
          <p14:tracePt t="43816" x="3286125" y="5303838"/>
          <p14:tracePt t="43917" x="3295650" y="5303838"/>
          <p14:tracePt t="43938" x="3303588" y="5286375"/>
          <p14:tracePt t="43945" x="3357563" y="5224463"/>
          <p14:tracePt t="43960" x="3438525" y="5126038"/>
          <p14:tracePt t="43968" x="3500438" y="5072063"/>
          <p14:tracePt t="43985" x="3625850" y="5000625"/>
          <p14:tracePt t="44002" x="3687763" y="5010150"/>
          <p14:tracePt t="44018" x="3714750" y="5010150"/>
          <p14:tracePt t="44035" x="3751263" y="4938713"/>
          <p14:tracePt t="44052" x="3786188" y="4938713"/>
          <p14:tracePt t="44069" x="3803650" y="4911725"/>
          <p14:tracePt t="44085" x="3822700" y="4911725"/>
          <p14:tracePt t="44102" x="3840163" y="4911725"/>
          <p14:tracePt t="44119" x="3857625" y="4919663"/>
          <p14:tracePt t="44135" x="3875088" y="4919663"/>
          <p14:tracePt t="44152" x="3894138" y="4902200"/>
          <p14:tracePt t="44169" x="3929063" y="4857750"/>
          <p14:tracePt t="44185" x="3946525" y="4840288"/>
          <p14:tracePt t="44202" x="3973513" y="4830763"/>
          <p14:tracePt t="44219" x="4017963" y="4840288"/>
          <p14:tracePt t="44235" x="4037013" y="4813300"/>
          <p14:tracePt t="44252" x="4071938" y="4751388"/>
          <p14:tracePt t="44269" x="4108450" y="4751388"/>
          <p14:tracePt t="44285" x="4125913" y="4751388"/>
          <p14:tracePt t="44302" x="4170363" y="4751388"/>
          <p14:tracePt t="44319" x="4197350" y="4759325"/>
          <p14:tracePt t="44335" x="4241800" y="4795838"/>
          <p14:tracePt t="44352" x="4251325" y="4813300"/>
          <p14:tracePt t="44368" x="4295775" y="4822825"/>
          <p14:tracePt t="44385" x="4330700" y="4857750"/>
          <p14:tracePt t="44402" x="4357688" y="4875213"/>
          <p14:tracePt t="44418" x="4375150" y="4911725"/>
          <p14:tracePt t="44418" x="4394200" y="4919663"/>
          <p14:tracePt t="44436" x="4411663" y="4929188"/>
          <p14:tracePt t="44452" x="4446588" y="4991100"/>
          <p14:tracePt t="44469" x="4456113" y="5010150"/>
          <p14:tracePt t="44485" x="4483100" y="5027613"/>
          <p14:tracePt t="44502" x="4491038" y="5045075"/>
          <p14:tracePt t="44519" x="4500563" y="5037138"/>
          <p14:tracePt t="44535" x="4510088" y="5018088"/>
          <p14:tracePt t="44552" x="4510088" y="5010150"/>
          <p14:tracePt t="44568" x="4510088" y="5027613"/>
          <p14:tracePt t="44585" x="4518025" y="5045075"/>
          <p14:tracePt t="44602" x="4527550" y="5054600"/>
          <p14:tracePt t="44631" x="4527550" y="5062538"/>
          <p14:tracePt t="44638" x="4537075" y="5062538"/>
          <p14:tracePt t="44652" x="4537075" y="5072063"/>
          <p14:tracePt t="44668" x="4545013" y="5062538"/>
          <p14:tracePt t="44685" x="4545013" y="5054600"/>
          <p14:tracePt t="44702" x="4554538" y="5054600"/>
          <p14:tracePt t="44726" x="4554538" y="5062538"/>
          <p14:tracePt t="44736" x="4554538" y="5072063"/>
          <p14:tracePt t="44753" x="4554538" y="5081588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705" y="274638"/>
            <a:ext cx="8229600" cy="1143000"/>
          </a:xfrm>
        </p:spPr>
        <p:txBody>
          <a:bodyPr/>
          <a:lstStyle/>
          <a:p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الطالب: اختر الإجابة الصحيحة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723" y="1106906"/>
            <a:ext cx="7924492" cy="3711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dirty="0" smtClean="0"/>
              <a:t>44+7=  (51, 52, 53, 54)                          </a:t>
            </a:r>
          </a:p>
          <a:p>
            <a:pPr marL="0" indent="0">
              <a:buNone/>
            </a:pPr>
            <a:r>
              <a:rPr lang="ar-SA" dirty="0" smtClean="0"/>
              <a:t>76+5= (82, 83, 81, 80)                           </a:t>
            </a:r>
          </a:p>
          <a:p>
            <a:pPr marL="0" indent="0">
              <a:buNone/>
            </a:pPr>
            <a:r>
              <a:rPr lang="ar-SA" dirty="0" smtClean="0"/>
              <a:t>33+9=(40, 41, 42, 43)                           </a:t>
            </a:r>
          </a:p>
          <a:p>
            <a:pPr marL="0" indent="0">
              <a:buNone/>
            </a:pPr>
            <a:r>
              <a:rPr lang="ar-SA" dirty="0" smtClean="0"/>
              <a:t>16+2=(17,18,19,20)                              </a:t>
            </a:r>
            <a:endParaRPr lang="ar-AE" dirty="0"/>
          </a:p>
          <a:p>
            <a:pPr marL="0" indent="0">
              <a:buNone/>
            </a:pPr>
            <a:r>
              <a:rPr lang="en-US" dirty="0" smtClean="0"/>
              <a:t>                               </a:t>
            </a:r>
            <a:endParaRPr lang="ar-AE" dirty="0"/>
          </a:p>
        </p:txBody>
      </p:sp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535"/>
    </mc:Choice>
    <mc:Fallback>
      <p:transition spd="slow" advTm="295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5367" x="4554538" y="5062538"/>
          <p14:tracePt t="5832" x="4581525" y="5010150"/>
          <p14:tracePt t="5838" x="4608513" y="4946650"/>
          <p14:tracePt t="5853" x="4652963" y="4884738"/>
          <p14:tracePt t="5861" x="4705350" y="4822825"/>
          <p14:tracePt t="5869" x="4751388" y="4768850"/>
          <p14:tracePt t="5887" x="4795838" y="4724400"/>
          <p14:tracePt t="5903" x="4875213" y="4652963"/>
          <p14:tracePt t="5920" x="4894263" y="4625975"/>
          <p14:tracePt t="5936" x="4911725" y="4608513"/>
          <p14:tracePt t="5952" x="4946650" y="4589463"/>
          <p14:tracePt t="5970" x="5000625" y="4572000"/>
          <p14:tracePt t="5986" x="5027613" y="4562475"/>
          <p14:tracePt t="6002" x="5072063" y="4562475"/>
          <p14:tracePt t="6020" x="5099050" y="4562475"/>
          <p14:tracePt t="6037" x="5099050" y="4554538"/>
          <p14:tracePt t="6053" x="5116513" y="4537075"/>
          <p14:tracePt t="6071" x="5133975" y="4527550"/>
          <p14:tracePt t="6087" x="5143500" y="4527550"/>
          <p14:tracePt t="6103" x="5153025" y="4510088"/>
          <p14:tracePt t="6122" x="5187950" y="4438650"/>
          <p14:tracePt t="6137" x="5187950" y="4429125"/>
          <p14:tracePt t="6153" x="5187950" y="4402138"/>
          <p14:tracePt t="6170" x="5170488" y="4375150"/>
          <p14:tracePt t="6187" x="5054600" y="4411663"/>
          <p14:tracePt t="6204" x="4884738" y="4419600"/>
          <p14:tracePt t="6222" x="4786313" y="4446588"/>
          <p14:tracePt t="6237" x="4679950" y="4483100"/>
          <p14:tracePt t="6253" x="4133850" y="4348163"/>
          <p14:tracePt t="6272" x="3965575" y="4303713"/>
          <p14:tracePt t="6287" x="3751263" y="4241800"/>
          <p14:tracePt t="6304" x="3633788" y="4179888"/>
          <p14:tracePt t="6320" x="3473450" y="4133850"/>
          <p14:tracePt t="6338" x="3384550" y="4071938"/>
          <p14:tracePt t="6353" x="3357563" y="4062413"/>
          <p14:tracePt t="6370" x="3340100" y="4044950"/>
          <p14:tracePt t="6387" x="3340100" y="4037013"/>
          <p14:tracePt t="6403" x="3340100" y="4000500"/>
          <p14:tracePt t="6420" x="3348038" y="3990975"/>
          <p14:tracePt t="6437" x="3384550" y="3938588"/>
          <p14:tracePt t="6453" x="3402013" y="3929063"/>
          <p14:tracePt t="6470" x="3419475" y="3911600"/>
          <p14:tracePt t="6487" x="3438525" y="3902075"/>
          <p14:tracePt t="6503" x="3438525" y="3840163"/>
          <p14:tracePt t="7392" x="3438525" y="3759200"/>
          <p14:tracePt t="7399" x="3446463" y="3670300"/>
          <p14:tracePt t="7406" x="3473450" y="3598863"/>
          <p14:tracePt t="7421" x="3500438" y="3509963"/>
          <p14:tracePt t="7437" x="3571875" y="3348038"/>
          <p14:tracePt t="7453" x="3652838" y="3241675"/>
          <p14:tracePt t="7471" x="3697288" y="3214688"/>
          <p14:tracePt t="7486" x="3768725" y="3133725"/>
          <p14:tracePt t="7503" x="3795713" y="3098800"/>
          <p14:tracePt t="7520" x="3830638" y="3071813"/>
          <p14:tracePt t="7520" x="3848100" y="3044825"/>
          <p14:tracePt t="7539" x="3867150" y="3036888"/>
          <p14:tracePt t="7553" x="3884613" y="3036888"/>
          <p14:tracePt t="7570" x="3894138" y="3036888"/>
          <p14:tracePt t="7588" x="3902075" y="3036888"/>
          <p14:tracePt t="7603" x="3938588" y="3027363"/>
          <p14:tracePt t="7620" x="3965575" y="3036888"/>
          <p14:tracePt t="7637" x="4071938" y="3000375"/>
          <p14:tracePt t="7653" x="4116388" y="3000375"/>
          <p14:tracePt t="7670" x="4152900" y="3000375"/>
          <p14:tracePt t="7687" x="4268788" y="3000375"/>
          <p14:tracePt t="7703" x="4295775" y="3000375"/>
          <p14:tracePt t="7720" x="4322763" y="3009900"/>
          <p14:tracePt t="7737" x="4384675" y="3009900"/>
          <p14:tracePt t="7754" x="4456113" y="3017838"/>
          <p14:tracePt t="7770" x="4483100" y="3017838"/>
          <p14:tracePt t="7787" x="4562475" y="3036888"/>
          <p14:tracePt t="7803" x="4581525" y="3044825"/>
          <p14:tracePt t="7820" x="4625975" y="3062288"/>
          <p14:tracePt t="7837" x="4652963" y="3081338"/>
          <p14:tracePt t="7853" x="4679950" y="3071813"/>
          <p14:tracePt t="7870" x="4679950" y="3089275"/>
          <p14:tracePt t="7887" x="4697413" y="3089275"/>
          <p14:tracePt t="7904" x="4679950" y="3098800"/>
          <p14:tracePt t="7932" x="4660900" y="3125788"/>
          <p14:tracePt t="7938" x="4625975" y="3143250"/>
          <p14:tracePt t="7954" x="4589463" y="3152775"/>
          <p14:tracePt t="7970" x="4473575" y="3214688"/>
          <p14:tracePt t="7987" x="4313238" y="3268663"/>
          <p14:tracePt t="8004" x="4224338" y="3313113"/>
          <p14:tracePt t="8020" x="4054475" y="3340100"/>
          <p14:tracePt t="8037" x="3894138" y="3348038"/>
          <p14:tracePt t="8053" x="3840163" y="3348038"/>
          <p14:tracePt t="8070" x="3724275" y="3340100"/>
          <p14:tracePt t="8087" x="3660775" y="3322638"/>
          <p14:tracePt t="8103" x="3633788" y="3313113"/>
          <p14:tracePt t="8120" x="3589338" y="3295650"/>
          <p14:tracePt t="8136" x="3544888" y="3259138"/>
          <p14:tracePt t="8154" x="3517900" y="3179763"/>
          <p14:tracePt t="8170" x="3509963" y="3179763"/>
          <p14:tracePt t="8187" x="3500438" y="3170238"/>
          <p14:tracePt t="8203" x="3482975" y="3143250"/>
          <p14:tracePt t="8220" x="3482975" y="3133725"/>
          <p14:tracePt t="8241" x="3490913" y="3116263"/>
          <p14:tracePt t="8254" x="3517900" y="3081338"/>
          <p14:tracePt t="8270" x="3536950" y="3062288"/>
          <p14:tracePt t="8287" x="3625850" y="3027363"/>
          <p14:tracePt t="8304" x="3751263" y="2990850"/>
          <p14:tracePt t="8320" x="3795713" y="2982913"/>
          <p14:tracePt t="8337" x="3840163" y="2973388"/>
          <p14:tracePt t="8353" x="3973513" y="2973388"/>
          <p14:tracePt t="8370" x="4027488" y="2973388"/>
          <p14:tracePt t="8387" x="4071938" y="2973388"/>
          <p14:tracePt t="8403" x="4179888" y="2973388"/>
          <p14:tracePt t="8421" x="4330700" y="3036888"/>
          <p14:tracePt t="8437" x="4375150" y="3054350"/>
          <p14:tracePt t="8453" x="4465638" y="3089275"/>
          <p14:tracePt t="8471" x="4527550" y="3143250"/>
          <p14:tracePt t="8487" x="4545013" y="3160713"/>
          <p14:tracePt t="8503" x="4572000" y="3205163"/>
          <p14:tracePt t="8521" x="4581525" y="3224213"/>
          <p14:tracePt t="8537" x="4581525" y="3232150"/>
          <p14:tracePt t="8553" x="4581525" y="3241675"/>
          <p14:tracePt t="8570" x="4554538" y="3276600"/>
          <p14:tracePt t="8587" x="4510088" y="3286125"/>
          <p14:tracePt t="8603" x="4473575" y="3295650"/>
          <p14:tracePt t="8620" x="4375150" y="3313113"/>
          <p14:tracePt t="8637" x="4214813" y="3348038"/>
          <p14:tracePt t="8653" x="4071938" y="3367088"/>
          <p14:tracePt t="8671" x="4010025" y="3367088"/>
          <p14:tracePt t="8687" x="3875088" y="3348038"/>
          <p14:tracePt t="8703" x="3786188" y="3322638"/>
          <p14:tracePt t="8720" x="3554413" y="3205163"/>
          <p14:tracePt t="8737" x="3268663" y="3017838"/>
          <p14:tracePt t="8753" x="3170238" y="2982913"/>
          <p14:tracePt t="8770" x="3036888" y="2874963"/>
          <p14:tracePt t="8787" x="2973388" y="2840038"/>
          <p14:tracePt t="8803" x="2965450" y="2822575"/>
          <p14:tracePt t="8820" x="2946400" y="2776538"/>
          <p14:tracePt t="8837" x="2946400" y="2751138"/>
          <p14:tracePt t="8853" x="2965450" y="2643188"/>
          <p14:tracePt t="8870" x="3000375" y="2581275"/>
          <p14:tracePt t="8888" x="3017838" y="2554288"/>
          <p14:tracePt t="8903" x="3062288" y="2500313"/>
          <p14:tracePt t="8920" x="3081338" y="2482850"/>
          <p14:tracePt t="8937" x="3152775" y="2411413"/>
          <p14:tracePt t="8953" x="3232150" y="2384425"/>
          <p14:tracePt t="8969" x="3330575" y="2322513"/>
          <p14:tracePt t="8986" x="3375025" y="2286000"/>
          <p14:tracePt t="9002" x="3411538" y="2268538"/>
          <p14:tracePt t="9019" x="3500438" y="2224088"/>
          <p14:tracePt t="9037" x="3536950" y="2205038"/>
          <p14:tracePt t="9052" x="3554413" y="2205038"/>
          <p14:tracePt t="9069" x="3598863" y="2205038"/>
          <p14:tracePt t="9086" x="3633788" y="2187575"/>
          <p14:tracePt t="9102" x="3652838" y="2179638"/>
          <p14:tracePt t="9119" x="3679825" y="2152650"/>
          <p14:tracePt t="9136" x="3679825" y="2125663"/>
          <p14:tracePt t="9152" x="3697288" y="2133600"/>
          <p14:tracePt t="9173" x="3697288" y="2160588"/>
          <p14:tracePt t="9186" x="3705225" y="2170113"/>
          <p14:tracePt t="9202" x="3724275" y="2179638"/>
          <p14:tracePt t="9219" x="3732213" y="2187575"/>
          <p14:tracePt t="9236" x="3768725" y="2160588"/>
          <p14:tracePt t="9252" x="3776663" y="2125663"/>
          <p14:tracePt t="9269" x="3795713" y="2116138"/>
          <p14:tracePt t="9286" x="3813175" y="2116138"/>
          <p14:tracePt t="9309" x="3822700" y="2116138"/>
          <p14:tracePt t="9319" x="3857625" y="2125663"/>
          <p14:tracePt t="9336" x="3894138" y="2133600"/>
          <p14:tracePt t="9352" x="3929063" y="2133600"/>
          <p14:tracePt t="9369" x="3956050" y="2133600"/>
          <p14:tracePt t="9386" x="4037013" y="2108200"/>
          <p14:tracePt t="9402" x="4108450" y="2089150"/>
          <p14:tracePt t="9419" x="4152900" y="2071688"/>
          <p14:tracePt t="9436" x="4179888" y="2054225"/>
          <p14:tracePt t="9452" x="4232275" y="2017713"/>
          <p14:tracePt t="9469" x="4259263" y="2000250"/>
          <p14:tracePt t="9486" x="4268788" y="2000250"/>
          <p14:tracePt t="9502" x="4286250" y="2000250"/>
          <p14:tracePt t="9519" x="4303713" y="1990725"/>
          <p14:tracePt t="9536" x="4322763" y="1973263"/>
          <p14:tracePt t="9552" x="4330700" y="1973263"/>
          <p14:tracePt t="9569" x="4357688" y="1946275"/>
          <p14:tracePt t="9587" x="4394200" y="1938338"/>
          <p14:tracePt t="9602" x="4419600" y="1901825"/>
          <p14:tracePt t="9619" x="4446588" y="1874838"/>
          <p14:tracePt t="9636" x="4483100" y="1911350"/>
          <p14:tracePt t="9652" x="4483100" y="1919288"/>
          <p14:tracePt t="9669" x="4491038" y="1911350"/>
          <p14:tracePt t="9686" x="4491038" y="1901825"/>
          <p14:tracePt t="9702" x="4500563" y="1874838"/>
          <p14:tracePt t="9719" x="4518025" y="1812925"/>
          <p14:tracePt t="9736" x="4537075" y="1785938"/>
          <p14:tracePt t="9752" x="4545013" y="1776413"/>
          <p14:tracePt t="9773" x="4554538" y="1776413"/>
          <p14:tracePt t="9786" x="4562475" y="1776413"/>
          <p14:tracePt t="9802" x="4572000" y="1776413"/>
          <p14:tracePt t="9824" x="4598988" y="1776413"/>
          <p14:tracePt t="9836" x="4608513" y="1776413"/>
          <p14:tracePt t="9853" x="4616450" y="1776413"/>
          <p14:tracePt t="10735" x="4643438" y="1758950"/>
          <p14:tracePt t="10750" x="4660900" y="1741488"/>
          <p14:tracePt t="10756" x="4670425" y="1731963"/>
          <p14:tracePt t="10769" x="4705350" y="1704975"/>
          <p14:tracePt t="10786" x="4724400" y="1679575"/>
          <p14:tracePt t="10802" x="4741863" y="1704975"/>
          <p14:tracePt t="10819" x="4786313" y="1670050"/>
          <p14:tracePt t="10835" x="4813300" y="1625600"/>
          <p14:tracePt t="10852" x="4857750" y="1554163"/>
          <p14:tracePt t="10869" x="4911725" y="1517650"/>
          <p14:tracePt t="10885" x="4929188" y="1517650"/>
          <p14:tracePt t="10902" x="4946650" y="1517650"/>
          <p14:tracePt t="10919" x="4965700" y="1527175"/>
          <p14:tracePt t="10935" x="4983163" y="1527175"/>
          <p14:tracePt t="10952" x="4991100" y="1527175"/>
          <p14:tracePt t="10969" x="5018088" y="1509713"/>
          <p14:tracePt t="10986" x="5045075" y="1473200"/>
          <p14:tracePt t="11002" x="5054600" y="1428750"/>
          <p14:tracePt t="11019" x="5062538" y="1419225"/>
          <p14:tracePt t="11036" x="5072063" y="1401763"/>
          <p14:tracePt t="11052" x="5072063" y="1419225"/>
          <p14:tracePt t="11073" x="5062538" y="1428750"/>
          <p14:tracePt t="11087" x="5054600" y="1438275"/>
          <p14:tracePt t="11102" x="5045075" y="1438275"/>
          <p14:tracePt t="11119" x="5037138" y="1446213"/>
          <p14:tracePt t="11136" x="5010150" y="1446213"/>
          <p14:tracePt t="11152" x="4965700" y="1446213"/>
          <p14:tracePt t="11169" x="4867275" y="1446213"/>
          <p14:tracePt t="11186" x="4803775" y="1428750"/>
          <p14:tracePt t="11202" x="4652963" y="1411288"/>
          <p14:tracePt t="11219" x="4518025" y="1384300"/>
          <p14:tracePt t="11236" x="4456113" y="1384300"/>
          <p14:tracePt t="11252" x="4322763" y="1428750"/>
          <p14:tracePt t="11269" x="4241800" y="1455738"/>
          <p14:tracePt t="11286" x="4224338" y="1428750"/>
          <p14:tracePt t="11302" x="4214813" y="1419225"/>
          <p14:tracePt t="11319" x="4170363" y="1411288"/>
          <p14:tracePt t="11335" x="4143375" y="1411288"/>
          <p14:tracePt t="11352" x="4081463" y="1393825"/>
          <p14:tracePt t="11370" x="4054475" y="1411288"/>
          <p14:tracePt t="11386" x="4017963" y="1419225"/>
          <p14:tracePt t="11402" x="4000500" y="1438275"/>
          <p14:tracePt t="11420" x="3990975" y="1438275"/>
          <p14:tracePt t="11436" x="3965575" y="1438275"/>
          <p14:tracePt t="11452" x="3919538" y="1446213"/>
          <p14:tracePt t="11469" x="3884613" y="1455738"/>
          <p14:tracePt t="11486" x="3822700" y="1455738"/>
          <p14:tracePt t="11502" x="3724275" y="1438275"/>
          <p14:tracePt t="11519" x="3679825" y="1428750"/>
          <p14:tracePt t="11536" x="3652838" y="1428750"/>
          <p14:tracePt t="11552" x="3571875" y="1428750"/>
          <p14:tracePt t="11570" x="3554413" y="1428750"/>
          <p14:tracePt t="11585" x="3536950" y="1419225"/>
          <p14:tracePt t="11602" x="3473450" y="1366838"/>
          <p14:tracePt t="11620" x="3455988" y="1374775"/>
          <p14:tracePt t="11641" x="3429000" y="1374775"/>
          <p14:tracePt t="11652" x="3375025" y="1384300"/>
          <p14:tracePt t="11669" x="3276600" y="1393825"/>
          <p14:tracePt t="11686" x="3241675" y="1401763"/>
          <p14:tracePt t="11702" x="3160713" y="1401763"/>
          <p14:tracePt t="11719" x="3116263" y="1401763"/>
          <p14:tracePt t="11736" x="3089275" y="1401763"/>
          <p14:tracePt t="11752" x="3036888" y="1401763"/>
          <p14:tracePt t="11769" x="2973388" y="1374775"/>
          <p14:tracePt t="11786" x="2946400" y="1366838"/>
          <p14:tracePt t="11802" x="2901950" y="1366838"/>
          <p14:tracePt t="11819" x="2847975" y="1366838"/>
          <p14:tracePt t="11836" x="2822575" y="1366838"/>
          <p14:tracePt t="11852" x="2803525" y="1366838"/>
          <p14:tracePt t="11869" x="2759075" y="1366838"/>
          <p14:tracePt t="11885" x="2724150" y="1357313"/>
          <p14:tracePt t="11902" x="2714625" y="1357313"/>
          <p14:tracePt t="11919" x="2697163" y="1339850"/>
          <p14:tracePt t="11936" x="2687638" y="1330325"/>
          <p14:tracePt t="11952" x="2687638" y="1339850"/>
          <p14:tracePt t="11970" x="2679700" y="1330325"/>
          <p14:tracePt t="11986" x="2679700" y="1339850"/>
          <p14:tracePt t="12273" x="2679700" y="1347788"/>
          <p14:tracePt t="12345" x="2679700" y="1357313"/>
          <p14:tracePt t="12411" x="2679700" y="1366838"/>
          <p14:tracePt t="12555" x="2679700" y="1357313"/>
          <p14:tracePt t="12656" x="2679700" y="1347788"/>
          <p14:tracePt t="12706" x="2679700" y="1339850"/>
          <p14:tracePt t="12734" x="2679700" y="1330325"/>
          <p14:tracePt t="12741" x="2687638" y="1330325"/>
          <p14:tracePt t="12756" x="2697163" y="1330325"/>
          <p14:tracePt t="12982" x="2705100" y="1330325"/>
          <p14:tracePt t="13056" x="2714625" y="1330325"/>
          <p14:tracePt t="13099" x="2724150" y="1330325"/>
          <p14:tracePt t="13106" x="2751138" y="1339850"/>
          <p14:tracePt t="13128" x="2822575" y="1357313"/>
          <p14:tracePt t="13135" x="2884488" y="1366838"/>
          <p14:tracePt t="13152" x="2938463" y="1384300"/>
          <p14:tracePt t="13169" x="3062288" y="1428750"/>
          <p14:tracePt t="13185" x="3116263" y="1455738"/>
          <p14:tracePt t="13202" x="3170238" y="1465263"/>
          <p14:tracePt t="13219" x="3259138" y="1465263"/>
          <p14:tracePt t="13235" x="3340100" y="1465263"/>
          <p14:tracePt t="13252" x="3429000" y="1473200"/>
          <p14:tracePt t="13270" x="3465513" y="1473200"/>
          <p14:tracePt t="13285" x="3544888" y="1490663"/>
          <p14:tracePt t="13302" x="3625850" y="1500188"/>
          <p14:tracePt t="13319" x="3652838" y="1509713"/>
          <p14:tracePt t="13335" x="3732213" y="1536700"/>
          <p14:tracePt t="13352" x="3830638" y="1571625"/>
          <p14:tracePt t="13369" x="3875088" y="1571625"/>
          <p14:tracePt t="13385" x="4000500" y="1598613"/>
          <p14:tracePt t="13402" x="4089400" y="1608138"/>
          <p14:tracePt t="13419" x="4143375" y="1608138"/>
          <p14:tracePt t="13435" x="4179888" y="1608138"/>
          <p14:tracePt t="13452" x="4259263" y="1625600"/>
          <p14:tracePt t="13469" x="4286250" y="1643063"/>
          <p14:tracePt t="13485" x="4303713" y="1652588"/>
          <p14:tracePt t="13502" x="4348163" y="1670050"/>
          <p14:tracePt t="13519" x="4419600" y="1687513"/>
          <p14:tracePt t="13536" x="4456113" y="1704975"/>
          <p14:tracePt t="13552" x="4554538" y="1741488"/>
          <p14:tracePt t="13569" x="4608513" y="1758950"/>
          <p14:tracePt t="13585" x="4652963" y="1776413"/>
          <p14:tracePt t="13604" x="4670425" y="1785938"/>
          <p14:tracePt t="13619" x="4697413" y="1803400"/>
          <p14:tracePt t="13635" x="4724400" y="1822450"/>
          <p14:tracePt t="13653" x="4741863" y="1822450"/>
          <p14:tracePt t="13669" x="4786313" y="1830388"/>
          <p14:tracePt t="13685" x="4840288" y="1857375"/>
          <p14:tracePt t="13703" x="4857750" y="1866900"/>
          <p14:tracePt t="13719" x="4902200" y="1884363"/>
          <p14:tracePt t="13736" x="4911725" y="1893888"/>
          <p14:tracePt t="13752" x="4929188" y="1901825"/>
          <p14:tracePt t="13770" x="4946650" y="1919288"/>
          <p14:tracePt t="13785" x="4983163" y="1955800"/>
          <p14:tracePt t="13802" x="5027613" y="1990725"/>
          <p14:tracePt t="13819" x="5037138" y="2009775"/>
          <p14:tracePt t="13835" x="5062538" y="2044700"/>
          <p14:tracePt t="13852" x="5072063" y="2062163"/>
          <p14:tracePt t="13869" x="5081588" y="2062163"/>
          <p14:tracePt t="13885" x="5081588" y="2071688"/>
          <p14:tracePt t="13902" x="5089525" y="2071688"/>
          <p14:tracePt t="13919" x="5089525" y="2081213"/>
          <p14:tracePt t="13943" x="5081588" y="2081213"/>
          <p14:tracePt t="14705" x="5072063" y="2081213"/>
          <p14:tracePt t="14806" x="5062538" y="2081213"/>
          <p14:tracePt t="14921" x="5062538" y="2089150"/>
          <p14:tracePt t="14942" x="5054600" y="2089150"/>
          <p14:tracePt t="14963" x="5045075" y="2089150"/>
          <p14:tracePt t="15021" x="5037138" y="2089150"/>
          <p14:tracePt t="15087" x="5027613" y="2089150"/>
          <p14:tracePt t="15122" x="5027613" y="2098675"/>
          <p14:tracePt t="15144" x="5018088" y="2098675"/>
          <p14:tracePt t="15158" x="5010150" y="2098675"/>
          <p14:tracePt t="15181" x="5000625" y="2098675"/>
          <p14:tracePt t="15209" x="4991100" y="2098675"/>
          <p14:tracePt t="15216" x="4983163" y="2108200"/>
          <p14:tracePt t="15230" x="4965700" y="2116138"/>
          <p14:tracePt t="15237" x="4956175" y="2116138"/>
          <p14:tracePt t="15252" x="4938713" y="2062163"/>
          <p14:tracePt t="15269" x="4919663" y="2062163"/>
          <p14:tracePt t="15286" x="4911725" y="2071688"/>
          <p14:tracePt t="15302" x="4911725" y="2081213"/>
          <p14:tracePt t="15319" x="4902200" y="2089150"/>
          <p14:tracePt t="15335" x="4902200" y="2098675"/>
          <p14:tracePt t="15352" x="4902200" y="2108200"/>
          <p14:tracePt t="15369" x="4894263" y="2108200"/>
          <p14:tracePt t="15416" x="4884738" y="2108200"/>
          <p14:tracePt t="15451" x="4875213" y="2108200"/>
          <p14:tracePt t="15539" x="4867275" y="2108200"/>
          <p14:tracePt t="15552" x="4848225" y="2108200"/>
          <p14:tracePt t="15575" x="4830763" y="2108200"/>
          <p14:tracePt t="15588" x="4786313" y="2108200"/>
          <p14:tracePt t="15596" x="4741863" y="2108200"/>
          <p14:tracePt t="15611" x="4714875" y="2108200"/>
          <p14:tracePt t="15618" x="4687888" y="2108200"/>
          <p14:tracePt t="15635" x="4643438" y="2108200"/>
          <p14:tracePt t="15652" x="4608513" y="2108200"/>
          <p14:tracePt t="15669" x="4589463" y="2108200"/>
          <p14:tracePt t="15685" x="4554538" y="2108200"/>
          <p14:tracePt t="15702" x="4510088" y="2108200"/>
          <p14:tracePt t="15719" x="4491038" y="2108200"/>
          <p14:tracePt t="15735" x="4456113" y="2108200"/>
          <p14:tracePt t="15753" x="4429125" y="2098675"/>
          <p14:tracePt t="15769" x="4367213" y="2098675"/>
          <p14:tracePt t="15785" x="4348163" y="2098675"/>
          <p14:tracePt t="15785" x="4322763" y="2081213"/>
          <p14:tracePt t="15803" x="4295775" y="2062163"/>
          <p14:tracePt t="15818" x="4232275" y="2017713"/>
          <p14:tracePt t="15835" x="4187825" y="1982788"/>
          <p14:tracePt t="15853" x="4116388" y="1955800"/>
          <p14:tracePt t="15869" x="4062413" y="1946275"/>
          <p14:tracePt t="15885" x="4027488" y="1946275"/>
          <p14:tracePt t="15902" x="3983038" y="1946275"/>
          <p14:tracePt t="15919" x="3946525" y="1955800"/>
          <p14:tracePt t="15935" x="3911600" y="1938338"/>
          <p14:tracePt t="15953" x="3894138" y="1928813"/>
          <p14:tracePt t="15969" x="3884613" y="1928813"/>
          <p14:tracePt t="15985" x="3857625" y="1919288"/>
          <p14:tracePt t="16002" x="3848100" y="1919288"/>
          <p14:tracePt t="16020" x="3813175" y="1919288"/>
          <p14:tracePt t="16036" x="3786188" y="1919288"/>
          <p14:tracePt t="16052" x="3759200" y="1911350"/>
          <p14:tracePt t="16069" x="3732213" y="1901825"/>
          <p14:tracePt t="16085" x="3679825" y="1866900"/>
          <p14:tracePt t="16102" x="3633788" y="1866900"/>
          <p14:tracePt t="16119" x="3608388" y="1857375"/>
          <p14:tracePt t="16135" x="3544888" y="1847850"/>
          <p14:tracePt t="16152" x="3465513" y="1839913"/>
          <p14:tracePt t="16169" x="3438525" y="1830388"/>
          <p14:tracePt t="16185" x="3411538" y="1830388"/>
          <p14:tracePt t="16202" x="3303588" y="1785938"/>
          <p14:tracePt t="16219" x="3276600" y="1751013"/>
          <p14:tracePt t="16235" x="3251200" y="1741488"/>
          <p14:tracePt t="16252" x="3187700" y="1679575"/>
          <p14:tracePt t="16269" x="3170238" y="1660525"/>
          <p14:tracePt t="16285" x="3143250" y="1660525"/>
          <p14:tracePt t="16302" x="3098800" y="1660525"/>
          <p14:tracePt t="16319" x="3062288" y="1660525"/>
          <p14:tracePt t="16336" x="3044825" y="1660525"/>
          <p14:tracePt t="16352" x="3009900" y="1625600"/>
          <p14:tracePt t="16369" x="3000375" y="1625600"/>
          <p14:tracePt t="16385" x="2990850" y="1616075"/>
          <p14:tracePt t="16404" x="2982913" y="1616075"/>
          <p14:tracePt t="16419" x="2982913" y="1608138"/>
          <p14:tracePt t="16435" x="2982913" y="1616075"/>
          <p14:tracePt t="16455" x="2982913" y="1608138"/>
          <p14:tracePt t="16476" x="2973388" y="1608138"/>
          <p14:tracePt t="16497" x="2973388" y="1625600"/>
          <p14:tracePt t="16504" x="2973388" y="1643063"/>
          <p14:tracePt t="16519" x="2973388" y="1652588"/>
          <p14:tracePt t="27926" x="2813050" y="1517650"/>
          <p14:tracePt t="28031" x="2374900" y="1169988"/>
          <p14:tracePt t="28037" x="1955800" y="822325"/>
          <p14:tracePt t="28044" x="1589088" y="561975"/>
          <p14:tracePt t="28059" x="1250950" y="322263"/>
          <p14:tracePt t="28074" x="822325" y="0"/>
          <p14:tracePt t="28085" x="17463" y="0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705" y="274638"/>
            <a:ext cx="8229600" cy="1143000"/>
          </a:xfrm>
        </p:spPr>
        <p:txBody>
          <a:bodyPr/>
          <a:lstStyle/>
          <a:p>
            <a:r>
              <a:rPr lang="ar-SA" dirty="0"/>
              <a:t>تنويه هام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723" y="1106906"/>
            <a:ext cx="7924492" cy="371128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ar-AE" dirty="0"/>
          </a:p>
          <a:p>
            <a:pPr marL="0" indent="0">
              <a:buNone/>
            </a:pPr>
            <a:r>
              <a:rPr lang="en-US" dirty="0" smtClean="0"/>
              <a:t>                               </a:t>
            </a:r>
            <a:endParaRPr lang="ar-AE" dirty="0" smtClean="0"/>
          </a:p>
          <a:p>
            <a:r>
              <a:rPr lang="en-US" dirty="0" smtClean="0"/>
              <a:t>                                               </a:t>
            </a:r>
            <a:r>
              <a:rPr lang="ar-AE" dirty="0" smtClean="0"/>
              <a:t>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الطالب: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                            ارجو حل التمرين الموجود في الملف المرفق مع الفيديو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ولي امر الطالب :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</a:t>
            </a: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ارجو متابعة التلميذ في حل التمرين                                            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</a:t>
            </a:r>
            <a:endParaRPr lang="ar-SA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     </a:t>
            </a:r>
          </a:p>
          <a:p>
            <a:pPr marL="0" indent="0">
              <a:buNone/>
            </a:pP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أتمنى لكم النجاح والتوفيق                        والسلام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عليكم ورحمة الله </a:t>
            </a: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وبركاته                      </a:t>
            </a:r>
            <a:r>
              <a:rPr lang="en-US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endParaRPr lang="ar-AE" dirty="0"/>
          </a:p>
        </p:txBody>
      </p:sp>
    </p:spTree>
    <p:extLst>
      <p:ext uri="{BB962C8B-B14F-4D97-AF65-F5344CB8AC3E}">
        <p14:creationId xmlns:p14="http://schemas.microsoft.com/office/powerpoint/2010/main" val="2526739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|2.5|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|6.2|13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5.6|16|1.8|1.4|12.7|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5|0.6"/>
</p:tagLst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278</TotalTime>
  <Words>153</Words>
  <Application>Microsoft Office PowerPoint</Application>
  <PresentationFormat>عرض على الشاشة (3:4)‏</PresentationFormat>
  <Paragraphs>34</Paragraphs>
  <Slides>6</Slides>
  <Notes>0</Notes>
  <HiddenSlides>0</HiddenSlides>
  <MMClips>5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2" baseType="lpstr">
      <vt:lpstr>Arabic Typesetting</vt:lpstr>
      <vt:lpstr>Arial</vt:lpstr>
      <vt:lpstr>Calibri</vt:lpstr>
      <vt:lpstr>Sakkal Majalla</vt:lpstr>
      <vt:lpstr>Times New Roman</vt:lpstr>
      <vt:lpstr>school</vt:lpstr>
      <vt:lpstr>الدرس الثاني: استكشف عملية الجمع مع الحمل</vt:lpstr>
      <vt:lpstr>الفصل السابع                         الدرس الثاني           استكشف عملية الجمع مع الحمل</vt:lpstr>
      <vt:lpstr>جمع عدد مكون من منزلتين مع الابدال(الحمل)</vt:lpstr>
      <vt:lpstr>اجد ناتج الجمع</vt:lpstr>
      <vt:lpstr>عزيزي الطالب: اختر الإجابة الصحيحة</vt:lpstr>
      <vt:lpstr>تنويه هام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محمد سليمان</cp:lastModifiedBy>
  <cp:revision>31</cp:revision>
  <dcterms:created xsi:type="dcterms:W3CDTF">2020-05-02T02:36:07Z</dcterms:created>
  <dcterms:modified xsi:type="dcterms:W3CDTF">2020-05-12T10:37:10Z</dcterms:modified>
</cp:coreProperties>
</file>