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66" r:id="rId3"/>
    <p:sldId id="267" r:id="rId4"/>
    <p:sldId id="271" r:id="rId5"/>
    <p:sldId id="272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16/10/1441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الثالث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اشكال </a:t>
            </a: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متطابقة</a:t>
            </a:r>
            <a:endParaRPr lang="ar-SA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80"/>
    </mc:Choice>
    <mc:Fallback>
      <p:transition spd="slow" advTm="13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742" x="2276475" y="502761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313259" y="1624083"/>
            <a:ext cx="63100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عزيزي الطالب : يتوقع منك في نهاية الدرس </a:t>
            </a:r>
            <a:r>
              <a:rPr lang="ar-SA" sz="2800" dirty="0" smtClean="0"/>
              <a:t>ان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92D050"/>
                </a:solidFill>
              </a:rPr>
              <a:t>ان </a:t>
            </a:r>
            <a:r>
              <a:rPr lang="ar-SA" sz="2800" dirty="0" smtClean="0">
                <a:solidFill>
                  <a:srgbClr val="92D050"/>
                </a:solidFill>
              </a:rPr>
              <a:t>تذكر </a:t>
            </a:r>
            <a:r>
              <a:rPr lang="ar-SA" sz="2800" dirty="0" smtClean="0">
                <a:solidFill>
                  <a:srgbClr val="92D050"/>
                </a:solidFill>
              </a:rPr>
              <a:t>مفهوم </a:t>
            </a:r>
            <a:r>
              <a:rPr lang="ar-SA" sz="2800" dirty="0" smtClean="0">
                <a:solidFill>
                  <a:srgbClr val="92D050"/>
                </a:solidFill>
              </a:rPr>
              <a:t>التطابق</a:t>
            </a:r>
          </a:p>
          <a:p>
            <a:pPr algn="r" rtl="1"/>
            <a:endParaRPr lang="ar-SA" sz="2800" dirty="0" smtClean="0">
              <a:solidFill>
                <a:srgbClr val="92D050"/>
              </a:solidFill>
            </a:endParaRPr>
          </a:p>
          <a:p>
            <a:pPr algn="r" rtl="1"/>
            <a:r>
              <a:rPr lang="ar-SA" sz="2800" dirty="0" smtClean="0">
                <a:solidFill>
                  <a:srgbClr val="92D050"/>
                </a:solidFill>
              </a:rPr>
              <a:t>ان </a:t>
            </a:r>
            <a:r>
              <a:rPr lang="ar-SA" sz="2800" dirty="0" smtClean="0">
                <a:solidFill>
                  <a:srgbClr val="92D050"/>
                </a:solidFill>
              </a:rPr>
              <a:t>ترسم شكلين </a:t>
            </a:r>
            <a:r>
              <a:rPr lang="ar-SA" sz="2800" dirty="0" smtClean="0">
                <a:solidFill>
                  <a:srgbClr val="92D050"/>
                </a:solidFill>
              </a:rPr>
              <a:t>متطابقين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7" name="موجة مزدوجة 6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الثالث</a:t>
            </a:r>
            <a:endParaRPr lang="ar-AE" sz="36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82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7"/>
    </mc:Choice>
    <mc:Fallback>
      <p:transition spd="slow" advTm="15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AE" sz="3600" dirty="0" smtClean="0"/>
              <a:t>الثالث</a:t>
            </a:r>
            <a:endParaRPr lang="ar-AE" sz="3600" dirty="0"/>
          </a:p>
        </p:txBody>
      </p:sp>
      <p:pic>
        <p:nvPicPr>
          <p:cNvPr id="11" name="Picture 524984"/>
          <p:cNvPicPr/>
          <p:nvPr/>
        </p:nvPicPr>
        <p:blipFill>
          <a:blip r:embed="rId6"/>
          <a:stretch>
            <a:fillRect/>
          </a:stretch>
        </p:blipFill>
        <p:spPr>
          <a:xfrm>
            <a:off x="2429301" y="1507627"/>
            <a:ext cx="5732060" cy="2586701"/>
          </a:xfrm>
          <a:prstGeom prst="rect">
            <a:avLst/>
          </a:prstGeom>
        </p:spPr>
      </p:pic>
      <p:sp>
        <p:nvSpPr>
          <p:cNvPr id="3" name="وسيلة شرح بيضاوية 2"/>
          <p:cNvSpPr/>
          <p:nvPr/>
        </p:nvSpPr>
        <p:spPr>
          <a:xfrm flipH="1">
            <a:off x="0" y="1507627"/>
            <a:ext cx="3370997" cy="1287665"/>
          </a:xfrm>
          <a:prstGeom prst="wedgeEllipseCallout">
            <a:avLst>
              <a:gd name="adj1" fmla="val 30989"/>
              <a:gd name="adj2" fmla="val 78398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 smtClean="0"/>
              <a:t>هذان الشكلان يتطابقان تماما</a:t>
            </a:r>
            <a:endParaRPr lang="ar-AE" sz="2800" dirty="0"/>
          </a:p>
        </p:txBody>
      </p:sp>
      <p:sp>
        <p:nvSpPr>
          <p:cNvPr id="13" name="وسيلة شرح بيضاوية 12"/>
          <p:cNvSpPr/>
          <p:nvPr/>
        </p:nvSpPr>
        <p:spPr>
          <a:xfrm flipH="1">
            <a:off x="2756848" y="4296435"/>
            <a:ext cx="3687170" cy="1613046"/>
          </a:xfrm>
          <a:prstGeom prst="wedgeEllipseCallout">
            <a:avLst>
              <a:gd name="adj1" fmla="val -65772"/>
              <a:gd name="adj2" fmla="val 45542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 smtClean="0"/>
              <a:t>انهما يتطابقان وهذا يعني ان لهما الشكل نفسه والقياس نفسه</a:t>
            </a:r>
            <a:endParaRPr lang="ar-AE" sz="28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67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69"/>
    </mc:Choice>
    <mc:Fallback>
      <p:transition spd="slow" advTm="54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3" grpId="0" animBg="1"/>
      <p:bldP spid="13" grpId="0" animBg="1"/>
    </p:bldLst>
  </p:timing>
  <p:extLst mod="1">
    <p:ext uri="{3A86A75C-4F4B-4683-9AE1-C65F6400EC91}">
      <p14:laserTraceLst xmlns:p14="http://schemas.microsoft.com/office/powerpoint/2010/main">
        <p14:tracePtLst>
          <p14:tracePt t="5806" x="2286000" y="5018088"/>
          <p14:tracePt t="6271" x="2295525" y="5000625"/>
          <p14:tracePt t="6278" x="2312988" y="4983163"/>
          <p14:tracePt t="6284" x="2339975" y="4946650"/>
          <p14:tracePt t="6295" x="2455863" y="4830763"/>
          <p14:tracePt t="6315" x="2571750" y="4732338"/>
          <p14:tracePt t="6330" x="2670175" y="4633913"/>
          <p14:tracePt t="6347" x="2795588" y="4537075"/>
          <p14:tracePt t="6347" x="2847975" y="4491038"/>
          <p14:tracePt t="6366" x="2938463" y="4419600"/>
          <p14:tracePt t="6381" x="3017838" y="4357688"/>
          <p14:tracePt t="6397" x="3116263" y="4286250"/>
          <p14:tracePt t="6397" x="3179763" y="4259263"/>
          <p14:tracePt t="6416" x="3286125" y="4187825"/>
          <p14:tracePt t="6430" x="3384550" y="4133850"/>
          <p14:tracePt t="6430" x="3411538" y="4108450"/>
          <p14:tracePt t="6452" x="3438525" y="4098925"/>
          <p14:tracePt t="6452" x="3482975" y="4081463"/>
          <p14:tracePt t="6465" x="3527425" y="4062413"/>
          <p14:tracePt t="6480" x="3598863" y="4044950"/>
          <p14:tracePt t="6496" x="3714750" y="4010025"/>
          <p14:tracePt t="6515" x="3803650" y="3983038"/>
          <p14:tracePt t="6530" x="3919538" y="3956050"/>
          <p14:tracePt t="6546" x="4054475" y="3902075"/>
          <p14:tracePt t="6565" x="4187825" y="3867150"/>
          <p14:tracePt t="6580" x="4313238" y="3830638"/>
          <p14:tracePt t="6597" x="4465638" y="3803650"/>
          <p14:tracePt t="6597" x="4537075" y="3795713"/>
          <p14:tracePt t="6616" x="4697413" y="3751263"/>
          <p14:tracePt t="6630" x="4803775" y="3724275"/>
          <p14:tracePt t="6646" x="4902200" y="3705225"/>
          <p14:tracePt t="6646" x="4938713" y="3697288"/>
          <p14:tracePt t="6666" x="4983163" y="3687763"/>
          <p14:tracePt t="6681" x="5027613" y="3679825"/>
          <p14:tracePt t="6697" x="5081588" y="3660775"/>
          <p14:tracePt t="6697" x="5099050" y="3660775"/>
          <p14:tracePt t="6716" x="5153025" y="3652838"/>
          <p14:tracePt t="6731" x="5187950" y="3643313"/>
          <p14:tracePt t="6746" x="5205413" y="3643313"/>
          <p14:tracePt t="6763" x="5232400" y="3652838"/>
          <p14:tracePt t="6763" x="5241925" y="3652838"/>
          <p14:tracePt t="6782" x="5241925" y="3670300"/>
          <p14:tracePt t="6797" x="5251450" y="3660775"/>
          <p14:tracePt t="7137" x="5286375" y="3633788"/>
          <p14:tracePt t="7144" x="5303838" y="3608388"/>
          <p14:tracePt t="7152" x="5348288" y="3571875"/>
          <p14:tracePt t="7162" x="5491163" y="3473450"/>
          <p14:tracePt t="7181" x="5581650" y="3411538"/>
          <p14:tracePt t="7196" x="5688013" y="3357563"/>
          <p14:tracePt t="7213" x="5759450" y="3313113"/>
          <p14:tracePt t="7213" x="5803900" y="3295650"/>
          <p14:tracePt t="7232" x="5822950" y="3295650"/>
          <p14:tracePt t="7232" x="5848350" y="3276600"/>
          <p14:tracePt t="7248" x="5894388" y="3259138"/>
          <p14:tracePt t="7263" x="5929313" y="3251200"/>
          <p14:tracePt t="7279" x="5946775" y="3241675"/>
          <p14:tracePt t="7295" x="5983288" y="3241675"/>
          <p14:tracePt t="7314" x="6000750" y="3232150"/>
          <p14:tracePt t="7330" x="6027738" y="3232150"/>
          <p14:tracePt t="7346" x="6054725" y="3232150"/>
          <p14:tracePt t="7365" x="6081713" y="3232150"/>
          <p14:tracePt t="7379" x="6099175" y="3232150"/>
          <p14:tracePt t="7399" x="6134100" y="3232150"/>
          <p14:tracePt t="7399" x="6143625" y="3232150"/>
          <p14:tracePt t="7415" x="6170613" y="3232150"/>
          <p14:tracePt t="7429" x="6188075" y="3241675"/>
          <p14:tracePt t="7446" x="6215063" y="3241675"/>
          <p14:tracePt t="7465" x="6224588" y="3241675"/>
          <p14:tracePt t="7480" x="6232525" y="3241675"/>
          <p14:tracePt t="7496" x="6242050" y="3241675"/>
          <p14:tracePt t="7512" x="6259513" y="3241675"/>
          <p14:tracePt t="7531" x="6269038" y="3241675"/>
          <p14:tracePt t="7546" x="6286500" y="3241675"/>
          <p14:tracePt t="7563" x="6296025" y="3251200"/>
          <p14:tracePt t="7563" x="6303963" y="3251200"/>
          <p14:tracePt t="7582" x="6313488" y="3251200"/>
          <p14:tracePt t="7596" x="6323013" y="3259138"/>
          <p14:tracePt t="7612" x="6323013" y="3268663"/>
          <p14:tracePt t="7714" x="6313488" y="3268663"/>
          <p14:tracePt t="7744" x="6296025" y="3276600"/>
          <p14:tracePt t="7758" x="6276975" y="3286125"/>
          <p14:tracePt t="7766" x="6242050" y="3295650"/>
          <p14:tracePt t="7782" x="6205538" y="3295650"/>
          <p14:tracePt t="7797" x="6188075" y="3286125"/>
          <p14:tracePt t="7814" x="6188075" y="3276600"/>
          <p14:tracePt t="7829" x="6180138" y="3259138"/>
          <p14:tracePt t="7848" x="6180138" y="3251200"/>
          <p14:tracePt t="7863" x="6170613" y="3224213"/>
          <p14:tracePt t="7880" x="6170613" y="3205163"/>
          <p14:tracePt t="7898" x="6170613" y="3152775"/>
          <p14:tracePt t="7913" x="6170613" y="3125788"/>
          <p14:tracePt t="7929" x="6170613" y="3071813"/>
          <p14:tracePt t="7929" x="6170613" y="3054350"/>
          <p14:tracePt t="7949" x="6170613" y="3027363"/>
          <p14:tracePt t="7964" x="6170613" y="2982913"/>
          <p14:tracePt t="7980" x="6188075" y="2938463"/>
          <p14:tracePt t="7980" x="6197600" y="2919413"/>
          <p14:tracePt t="7998" x="6224588" y="2874963"/>
          <p14:tracePt t="8013" x="6251575" y="2803525"/>
          <p14:tracePt t="8030" x="6286500" y="2732088"/>
          <p14:tracePt t="8030" x="6313488" y="2679700"/>
          <p14:tracePt t="8048" x="6348413" y="2589213"/>
          <p14:tracePt t="8063" x="6394450" y="2490788"/>
          <p14:tracePt t="8079" x="6429375" y="2393950"/>
          <p14:tracePt t="8079" x="6446838" y="2347913"/>
          <p14:tracePt t="8099" x="6491288" y="2276475"/>
          <p14:tracePt t="8113" x="6527800" y="2214563"/>
          <p14:tracePt t="8129" x="6562725" y="2179638"/>
          <p14:tracePt t="8129" x="6581775" y="2160588"/>
          <p14:tracePt t="8148" x="6626225" y="2133600"/>
          <p14:tracePt t="8163" x="6661150" y="2098675"/>
          <p14:tracePt t="8179" x="6715125" y="2071688"/>
          <p14:tracePt t="8179" x="6742113" y="2062163"/>
          <p14:tracePt t="8198" x="6796088" y="2036763"/>
          <p14:tracePt t="8214" x="6840538" y="2017713"/>
          <p14:tracePt t="8229" x="6867525" y="2009775"/>
          <p14:tracePt t="8248" x="6919913" y="2009775"/>
          <p14:tracePt t="8264" x="6946900" y="2009775"/>
          <p14:tracePt t="8280" x="6991350" y="2017713"/>
          <p14:tracePt t="8280" x="7010400" y="2027238"/>
          <p14:tracePt t="8299" x="7045325" y="2036763"/>
          <p14:tracePt t="8313" x="7089775" y="2044700"/>
          <p14:tracePt t="8329" x="7126288" y="2054225"/>
          <p14:tracePt t="8329" x="7143750" y="2062163"/>
          <p14:tracePt t="8348" x="7180263" y="2071688"/>
          <p14:tracePt t="8363" x="7205663" y="2071688"/>
          <p14:tracePt t="8379" x="7277100" y="2098675"/>
          <p14:tracePt t="8399" x="7313613" y="2108200"/>
          <p14:tracePt t="8414" x="7375525" y="2133600"/>
          <p14:tracePt t="8431" x="7473950" y="2197100"/>
          <p14:tracePt t="8447" x="7545388" y="2241550"/>
          <p14:tracePt t="8463" x="7643813" y="2322513"/>
          <p14:tracePt t="8482" x="7697788" y="2374900"/>
          <p14:tracePt t="8497" x="7742238" y="2438400"/>
          <p14:tracePt t="8514" x="7769225" y="2544763"/>
          <p14:tracePt t="8532" x="7769225" y="2625725"/>
          <p14:tracePt t="8547" x="7769225" y="2697163"/>
          <p14:tracePt t="8564" x="7759700" y="2813050"/>
          <p14:tracePt t="8564" x="7759700" y="2857500"/>
          <p14:tracePt t="8584" x="7751763" y="2911475"/>
          <p14:tracePt t="8597" x="7751763" y="3044825"/>
          <p14:tracePt t="8613" x="7742238" y="3125788"/>
          <p14:tracePt t="8629" x="7724775" y="3187700"/>
          <p14:tracePt t="8649" x="7697788" y="3286125"/>
          <p14:tracePt t="8665" x="7670800" y="3375025"/>
          <p14:tracePt t="8680" x="7626350" y="3465513"/>
          <p14:tracePt t="8697" x="7562850" y="3571875"/>
          <p14:tracePt t="8697" x="7537450" y="3616325"/>
          <p14:tracePt t="8715" x="7483475" y="3697288"/>
          <p14:tracePt t="8731" x="7402513" y="3776663"/>
          <p14:tracePt t="8747" x="7340600" y="3857625"/>
          <p14:tracePt t="8764" x="7286625" y="3956050"/>
          <p14:tracePt t="8764" x="7251700" y="4000500"/>
          <p14:tracePt t="8783" x="7188200" y="4081463"/>
          <p14:tracePt t="8796" x="7108825" y="4170363"/>
          <p14:tracePt t="8813" x="6973888" y="4295775"/>
          <p14:tracePt t="8832" x="6848475" y="4375150"/>
          <p14:tracePt t="8846" x="6742113" y="4456113"/>
          <p14:tracePt t="8846" x="6680200" y="4510088"/>
          <p14:tracePt t="8865" x="6554788" y="4589463"/>
          <p14:tracePt t="8881" x="6429375" y="4660900"/>
          <p14:tracePt t="8896" x="6286500" y="4714875"/>
          <p14:tracePt t="8913" x="6153150" y="4751388"/>
          <p14:tracePt t="8929" x="6054725" y="4759325"/>
          <p14:tracePt t="8947" x="6010275" y="4759325"/>
          <p14:tracePt t="8963" x="5965825" y="4732338"/>
          <p14:tracePt t="8982" x="5938838" y="4697413"/>
          <p14:tracePt t="8996" x="5884863" y="4670425"/>
          <p14:tracePt t="9014" x="5776913" y="4589463"/>
          <p14:tracePt t="9033" x="5715000" y="4545013"/>
          <p14:tracePt t="9048" x="5661025" y="4483100"/>
          <p14:tracePt t="9064" x="5581650" y="4375150"/>
          <p14:tracePt t="9082" x="5537200" y="4295775"/>
          <p14:tracePt t="9097" x="5483225" y="4205288"/>
          <p14:tracePt t="9097" x="5456238" y="4160838"/>
          <p14:tracePt t="9116" x="5419725" y="4089400"/>
          <p14:tracePt t="9131" x="5384800" y="4017963"/>
          <p14:tracePt t="9147" x="5348288" y="3946525"/>
          <p14:tracePt t="9166" x="5295900" y="3867150"/>
          <p14:tracePt t="9183" x="5276850" y="3813175"/>
          <p14:tracePt t="9198" x="5259388" y="3759200"/>
          <p14:tracePt t="9213" x="5251450" y="3714750"/>
          <p14:tracePt t="9213" x="5241925" y="3679825"/>
          <p14:tracePt t="9233" x="5241925" y="3633788"/>
          <p14:tracePt t="9248" x="5241925" y="3589338"/>
          <p14:tracePt t="9263" x="5259388" y="3500438"/>
          <p14:tracePt t="9283" x="5276850" y="3455988"/>
          <p14:tracePt t="9298" x="5286375" y="3411538"/>
          <p14:tracePt t="9314" x="5303838" y="3367088"/>
          <p14:tracePt t="9314" x="5313363" y="3330575"/>
          <p14:tracePt t="9332" x="5330825" y="3276600"/>
          <p14:tracePt t="9347" x="5348288" y="3232150"/>
          <p14:tracePt t="9363" x="5357813" y="3187700"/>
          <p14:tracePt t="9363" x="5375275" y="3160713"/>
          <p14:tracePt t="9382" x="5384800" y="3116263"/>
          <p14:tracePt t="9398" x="5402263" y="3071813"/>
          <p14:tracePt t="9414" x="5419725" y="3027363"/>
          <p14:tracePt t="9414" x="5429250" y="3009900"/>
          <p14:tracePt t="9433" x="5446713" y="2973388"/>
          <p14:tracePt t="9447" x="5483225" y="2919413"/>
          <p14:tracePt t="9464" x="5518150" y="2874963"/>
          <p14:tracePt t="9481" x="5589588" y="2776538"/>
          <p14:tracePt t="9498" x="5616575" y="2741613"/>
          <p14:tracePt t="9514" x="5661025" y="2687638"/>
          <p14:tracePt t="9530" x="5715000" y="2633663"/>
          <p14:tracePt t="9548" x="5759450" y="2589213"/>
          <p14:tracePt t="9564" x="5795963" y="2562225"/>
          <p14:tracePt t="9580" x="5830888" y="2527300"/>
          <p14:tracePt t="9580" x="5848350" y="2509838"/>
          <p14:tracePt t="9599" x="5902325" y="2473325"/>
          <p14:tracePt t="9614" x="5956300" y="2428875"/>
          <p14:tracePt t="9630" x="6018213" y="2393950"/>
          <p14:tracePt t="9630" x="6037263" y="2374900"/>
          <p14:tracePt t="9649" x="6099175" y="2330450"/>
          <p14:tracePt t="9664" x="6161088" y="2295525"/>
          <p14:tracePt t="9680" x="6205538" y="2268538"/>
          <p14:tracePt t="9680" x="6232525" y="2251075"/>
          <p14:tracePt t="9700" x="6276975" y="2232025"/>
          <p14:tracePt t="9714" x="6323013" y="2214563"/>
          <p14:tracePt t="9730" x="6375400" y="2187575"/>
          <p14:tracePt t="9730" x="6411913" y="2187575"/>
          <p14:tracePt t="9750" x="6465888" y="2160588"/>
          <p14:tracePt t="9764" x="6510338" y="2143125"/>
          <p14:tracePt t="9781" x="6562725" y="2133600"/>
          <p14:tracePt t="9797" x="6634163" y="2125663"/>
          <p14:tracePt t="9815" x="6661150" y="2116138"/>
          <p14:tracePt t="9831" x="6697663" y="2116138"/>
          <p14:tracePt t="9847" x="6742113" y="2125663"/>
          <p14:tracePt t="9866" x="6769100" y="2133600"/>
          <p14:tracePt t="9880" x="6796088" y="2160588"/>
          <p14:tracePt t="9897" x="6823075" y="2187575"/>
          <p14:tracePt t="9915" x="6840538" y="2205038"/>
          <p14:tracePt t="9930" x="6848475" y="2224088"/>
          <p14:tracePt t="9947" x="6858000" y="2232025"/>
          <p14:tracePt t="9968" x="6875463" y="2251075"/>
          <p14:tracePt t="9981" x="6884988" y="2268538"/>
          <p14:tracePt t="9997" x="6894513" y="2303463"/>
          <p14:tracePt t="10015" x="6902450" y="2330450"/>
          <p14:tracePt t="10030" x="6911975" y="2374900"/>
          <p14:tracePt t="10030" x="6919913" y="2393950"/>
          <p14:tracePt t="10049" x="6938963" y="2428875"/>
          <p14:tracePt t="10064" x="6938963" y="2455863"/>
          <p14:tracePt t="10080" x="6956425" y="2482850"/>
          <p14:tracePt t="10099" x="6956425" y="2509838"/>
          <p14:tracePt t="10114" x="6973888" y="2536825"/>
          <p14:tracePt t="10114" x="6973888" y="2544763"/>
          <p14:tracePt t="10133" x="6983413" y="2562225"/>
          <p14:tracePt t="10147" x="6983413" y="2581275"/>
          <p14:tracePt t="10164" x="6991350" y="2589213"/>
          <p14:tracePt t="10164" x="6991350" y="2598738"/>
          <p14:tracePt t="10183" x="7000875" y="2608263"/>
          <p14:tracePt t="10197" x="7000875" y="2616200"/>
          <p14:tracePt t="10224" x="7000875" y="2625725"/>
          <p14:tracePt t="10405" x="7000875" y="2633663"/>
          <p14:tracePt t="10466" x="7000875" y="2643188"/>
          <p14:tracePt t="10480" x="6991350" y="2652713"/>
          <p14:tracePt t="10516" x="6991350" y="2660650"/>
          <p14:tracePt t="10538" x="6983413" y="2670175"/>
          <p14:tracePt t="10547" x="6983413" y="2687638"/>
          <p14:tracePt t="10554" x="6965950" y="2724150"/>
          <p14:tracePt t="10563" x="6946900" y="2768600"/>
          <p14:tracePt t="10563" x="6938963" y="2776538"/>
          <p14:tracePt t="10583" x="6919913" y="2813050"/>
          <p14:tracePt t="10597" x="6919913" y="2830513"/>
          <p14:tracePt t="10613" x="6911975" y="2857500"/>
          <p14:tracePt t="10632" x="6902450" y="2874963"/>
          <p14:tracePt t="10648" x="6894513" y="2894013"/>
          <p14:tracePt t="10666" x="6884988" y="2919413"/>
          <p14:tracePt t="10681" x="6867525" y="2938463"/>
          <p14:tracePt t="10697" x="6848475" y="2965450"/>
          <p14:tracePt t="10716" x="6831013" y="2982913"/>
          <p14:tracePt t="10731" x="6823075" y="3000375"/>
          <p14:tracePt t="10747" x="6823075" y="3017838"/>
          <p14:tracePt t="10747" x="6813550" y="3017838"/>
          <p14:tracePt t="10766" x="6796088" y="3036888"/>
          <p14:tracePt t="10781" x="6777038" y="3062288"/>
          <p14:tracePt t="10797" x="6742113" y="3089275"/>
          <p14:tracePt t="10813" x="6715125" y="3116263"/>
          <p14:tracePt t="10813" x="6680200" y="3133725"/>
          <p14:tracePt t="10833" x="6653213" y="3160713"/>
          <p14:tracePt t="10847" x="6616700" y="3179763"/>
          <p14:tracePt t="10864" x="6581775" y="3197225"/>
          <p14:tracePt t="10880" x="6562725" y="3205163"/>
          <p14:tracePt t="10898" x="6545263" y="3214688"/>
          <p14:tracePt t="10914" x="6537325" y="3224213"/>
          <p14:tracePt t="10930" x="6518275" y="3224213"/>
          <p14:tracePt t="10930" x="6518275" y="3232150"/>
          <p14:tracePt t="10950" x="6500813" y="3232150"/>
          <p14:tracePt t="10965" x="6491288" y="3241675"/>
          <p14:tracePt t="10980" x="6473825" y="3241675"/>
          <p14:tracePt t="10997" x="6456363" y="3241675"/>
          <p14:tracePt t="11016" x="6438900" y="3241675"/>
          <p14:tracePt t="11031" x="6429375" y="3241675"/>
          <p14:tracePt t="11047" x="6419850" y="3241675"/>
          <p14:tracePt t="11063" x="6411913" y="3232150"/>
          <p14:tracePt t="11080" x="6402388" y="3232150"/>
          <p14:tracePt t="11080" x="6394450" y="3232150"/>
          <p14:tracePt t="11099" x="6394450" y="3224213"/>
          <p14:tracePt t="11113" x="6384925" y="3224213"/>
          <p14:tracePt t="11129" x="6384925" y="3214688"/>
          <p14:tracePt t="11147" x="6375400" y="3205163"/>
          <p14:tracePt t="11165" x="6357938" y="3197225"/>
          <p14:tracePt t="11180" x="6357938" y="3187700"/>
          <p14:tracePt t="11196" x="6348413" y="3160713"/>
          <p14:tracePt t="11214" x="6340475" y="3143250"/>
          <p14:tracePt t="11230" x="6340475" y="3133725"/>
          <p14:tracePt t="11246" x="6330950" y="3125788"/>
          <p14:tracePt t="11266" x="6330950" y="3116263"/>
          <p14:tracePt t="11280" x="6330950" y="3108325"/>
          <p14:tracePt t="11349" x="6330950" y="3098800"/>
          <p14:tracePt t="11421" x="6340475" y="3098800"/>
          <p14:tracePt t="11449" x="6348413" y="3098800"/>
          <p14:tracePt t="11478" x="6357938" y="3098800"/>
          <p14:tracePt t="11520" x="6367463" y="3098800"/>
          <p14:tracePt t="11548" x="6375400" y="3098800"/>
          <p14:tracePt t="11563" x="6384925" y="3098800"/>
          <p14:tracePt t="11569" x="6394450" y="3098800"/>
          <p14:tracePt t="11584" x="6402388" y="3098800"/>
          <p14:tracePt t="11599" x="6411913" y="3098800"/>
          <p14:tracePt t="11613" x="6419850" y="3098800"/>
          <p14:tracePt t="11630" x="6429375" y="3098800"/>
          <p14:tracePt t="11668" x="6429375" y="3108325"/>
          <p14:tracePt t="11801" x="6419850" y="3108325"/>
          <p14:tracePt t="11877" x="6419850" y="3116263"/>
          <p14:tracePt t="11947" x="6411913" y="3116263"/>
          <p14:tracePt t="11962" x="6394450" y="3125788"/>
          <p14:tracePt t="11968" x="6384925" y="3125788"/>
          <p14:tracePt t="11979" x="6197600" y="3170238"/>
          <p14:tracePt t="11999" x="6072188" y="3197225"/>
          <p14:tracePt t="12014" x="5894388" y="3214688"/>
          <p14:tracePt t="12030" x="5661025" y="3241675"/>
          <p14:tracePt t="12049" x="5340350" y="3259138"/>
          <p14:tracePt t="12065" x="5180013" y="3259138"/>
          <p14:tracePt t="12081" x="4983163" y="3232150"/>
          <p14:tracePt t="12097" x="4759325" y="3187700"/>
          <p14:tracePt t="12116" x="4643438" y="3187700"/>
          <p14:tracePt t="12130" x="4572000" y="3187700"/>
          <p14:tracePt t="12147" x="4465638" y="3179763"/>
          <p14:tracePt t="12165" x="4402138" y="3179763"/>
          <p14:tracePt t="12180" x="4340225" y="3179763"/>
          <p14:tracePt t="12197" x="4295775" y="3179763"/>
          <p14:tracePt t="12214" x="4241800" y="3187700"/>
          <p14:tracePt t="12231" x="4224338" y="3187700"/>
          <p14:tracePt t="12247" x="4205288" y="3187700"/>
          <p14:tracePt t="12263" x="4197350" y="3187700"/>
          <p14:tracePt t="12280" x="4187825" y="3187700"/>
          <p14:tracePt t="12296" x="4179888" y="3187700"/>
          <p14:tracePt t="12313" x="4170363" y="3187700"/>
          <p14:tracePt t="12812" x="4160838" y="3187700"/>
          <p14:tracePt t="12842" x="4152900" y="3187700"/>
          <p14:tracePt t="12885" x="4143375" y="3187700"/>
          <p14:tracePt t="12915" x="4133850" y="3187700"/>
          <p14:tracePt t="12953" x="4125913" y="3187700"/>
          <p14:tracePt t="13006" x="4116388" y="3187700"/>
          <p14:tracePt t="13063" x="4108450" y="3187700"/>
          <p14:tracePt t="13108" x="4116388" y="3187700"/>
          <p14:tracePt t="13548" x="4152900" y="3187700"/>
          <p14:tracePt t="13556" x="4179888" y="3187700"/>
          <p14:tracePt t="13565" x="4232275" y="3187700"/>
          <p14:tracePt t="13580" x="4286250" y="3179763"/>
          <p14:tracePt t="13597" x="4375150" y="3170238"/>
          <p14:tracePt t="13615" x="4473575" y="3160713"/>
          <p14:tracePt t="13631" x="4562475" y="3152775"/>
          <p14:tracePt t="13647" x="4724400" y="3143250"/>
          <p14:tracePt t="13666" x="4867275" y="3125788"/>
          <p14:tracePt t="13680" x="5018088" y="3098800"/>
          <p14:tracePt t="13697" x="5205413" y="3044825"/>
          <p14:tracePt t="13716" x="5286375" y="3017838"/>
          <p14:tracePt t="13730" x="5322888" y="3009900"/>
          <p14:tracePt t="13746" x="5367338" y="2990850"/>
          <p14:tracePt t="13765" x="5402263" y="2982913"/>
          <p14:tracePt t="13780" x="5438775" y="2982913"/>
          <p14:tracePt t="13797" x="5473700" y="2982913"/>
          <p14:tracePt t="13816" x="5500688" y="2982913"/>
          <p14:tracePt t="13830" x="5518150" y="2973388"/>
          <p14:tracePt t="13847" x="5554663" y="2973388"/>
          <p14:tracePt t="13865" x="5572125" y="2973388"/>
          <p14:tracePt t="13880" x="5589588" y="2982913"/>
          <p14:tracePt t="13897" x="5608638" y="3000375"/>
          <p14:tracePt t="13914" x="5616575" y="3009900"/>
          <p14:tracePt t="13930" x="5626100" y="3027363"/>
          <p14:tracePt t="13930" x="5626100" y="3044825"/>
          <p14:tracePt t="13949" x="5634038" y="3054350"/>
          <p14:tracePt t="13965" x="5643563" y="3071813"/>
          <p14:tracePt t="13980" x="5643563" y="3089275"/>
          <p14:tracePt t="13999" x="5653088" y="3098800"/>
          <p14:tracePt t="14014" x="5653088" y="3108325"/>
          <p14:tracePt t="14030" x="5634038" y="3116263"/>
          <p14:tracePt t="14050" x="5608638" y="3125788"/>
          <p14:tracePt t="14063" x="5456238" y="3152775"/>
          <p14:tracePt t="14080" x="5340350" y="3179763"/>
          <p14:tracePt t="14097" x="5214938" y="3205163"/>
          <p14:tracePt t="14114" x="5062538" y="3224213"/>
          <p14:tracePt t="14130" x="4973638" y="3241675"/>
          <p14:tracePt t="14147" x="4902200" y="3241675"/>
          <p14:tracePt t="14164" x="4867275" y="3251200"/>
          <p14:tracePt t="14182" x="4857750" y="3251200"/>
          <p14:tracePt t="14197" x="4848225" y="3251200"/>
          <p14:tracePt t="14213" x="4822825" y="3259138"/>
          <p14:tracePt t="14230" x="4803775" y="3259138"/>
          <p14:tracePt t="14248" x="4786313" y="3259138"/>
          <p14:tracePt t="14264" x="4776788" y="3259138"/>
          <p14:tracePt t="14279" x="4768850" y="3259138"/>
          <p14:tracePt t="14296" x="4759325" y="3259138"/>
          <p14:tracePt t="14313" x="4759325" y="3251200"/>
          <p14:tracePt t="14351" x="4803775" y="3251200"/>
          <p14:tracePt t="14373" x="4848225" y="3241675"/>
          <p14:tracePt t="14380" x="4983163" y="3214688"/>
          <p14:tracePt t="14398" x="5116513" y="3197225"/>
          <p14:tracePt t="14398" x="5197475" y="3187700"/>
          <p14:tracePt t="14416" x="5384800" y="3152775"/>
          <p14:tracePt t="14431" x="5589588" y="3133725"/>
          <p14:tracePt t="14447" x="5776913" y="3116263"/>
          <p14:tracePt t="14447" x="5857875" y="3108325"/>
          <p14:tracePt t="14468" x="6027738" y="3071813"/>
          <p14:tracePt t="14483" x="6170613" y="3054350"/>
          <p14:tracePt t="14497" x="6296025" y="3027363"/>
          <p14:tracePt t="14514" x="6357938" y="3000375"/>
          <p14:tracePt t="14514" x="6384925" y="3000375"/>
          <p14:tracePt t="14533" x="6411913" y="3000375"/>
          <p14:tracePt t="14547" x="6429375" y="3000375"/>
          <p14:tracePt t="14563" x="6438900" y="3000375"/>
          <p14:tracePt t="14582" x="6446838" y="3009900"/>
          <p14:tracePt t="14603" x="6446838" y="3017838"/>
          <p14:tracePt t="14638" x="6446838" y="3027363"/>
          <p14:tracePt t="14753" x="6438900" y="3027363"/>
          <p14:tracePt t="14782" x="6429375" y="3027363"/>
          <p14:tracePt t="14796" x="6402388" y="3027363"/>
          <p14:tracePt t="14804" x="6367463" y="3036888"/>
          <p14:tracePt t="14813" x="6224588" y="3054350"/>
          <p14:tracePt t="14830" x="6037263" y="3081338"/>
          <p14:tracePt t="14848" x="5848350" y="3098800"/>
          <p14:tracePt t="14864" x="5510213" y="3143250"/>
          <p14:tracePt t="14880" x="5018088" y="3205163"/>
          <p14:tracePt t="14880" x="5072063" y="3205163"/>
          <p14:tracePt t="14901" x="4803775" y="3232150"/>
          <p14:tracePt t="14914" x="4581525" y="3241675"/>
          <p14:tracePt t="14930" x="4384675" y="3241675"/>
          <p14:tracePt t="14930" x="4330700" y="3241675"/>
          <p14:tracePt t="14949" x="4205288" y="3241675"/>
          <p14:tracePt t="14967" x="4081463" y="3232150"/>
          <p14:tracePt t="14980" x="3990975" y="3224213"/>
          <p14:tracePt t="14997" x="3929063" y="3205163"/>
          <p14:tracePt t="15015" x="3894138" y="3187700"/>
          <p14:tracePt t="15031" x="3867150" y="3187700"/>
          <p14:tracePt t="15047" x="3848100" y="3179763"/>
          <p14:tracePt t="15063" x="3822700" y="3170238"/>
          <p14:tracePt t="15083" x="3813175" y="3160713"/>
          <p14:tracePt t="15097" x="3795713" y="3160713"/>
          <p14:tracePt t="15113" x="3786188" y="3152775"/>
          <p14:tracePt t="15129" x="3776663" y="3143250"/>
          <p14:tracePt t="15149" x="3759200" y="3133725"/>
          <p14:tracePt t="15164" x="3751263" y="3133725"/>
          <p14:tracePt t="15184" x="3751263" y="3125788"/>
          <p14:tracePt t="15198" x="3741738" y="3125788"/>
          <p14:tracePt t="30347" x="3741738" y="3116263"/>
          <p14:tracePt t="30882" x="3768725" y="3108325"/>
          <p14:tracePt t="30889" x="3786188" y="3108325"/>
          <p14:tracePt t="30897" x="3830638" y="3098800"/>
          <p14:tracePt t="30912" x="3875088" y="3089275"/>
          <p14:tracePt t="30928" x="3919538" y="3089275"/>
          <p14:tracePt t="30928" x="3946525" y="3081338"/>
          <p14:tracePt t="30948" x="3983038" y="3081338"/>
          <p14:tracePt t="30962" x="4027488" y="3081338"/>
          <p14:tracePt t="30978" x="4081463" y="3081338"/>
          <p14:tracePt t="30978" x="4108450" y="3071813"/>
          <p14:tracePt t="30999" x="4170363" y="3071813"/>
          <p14:tracePt t="31012" x="4259263" y="3062288"/>
          <p14:tracePt t="31029" x="4367213" y="3036888"/>
          <p14:tracePt t="31029" x="4419600" y="3017838"/>
          <p14:tracePt t="31049" x="4545013" y="2982913"/>
          <p14:tracePt t="31063" x="4697413" y="2946400"/>
          <p14:tracePt t="31079" x="4830763" y="2919413"/>
          <p14:tracePt t="31095" x="4965700" y="2894013"/>
          <p14:tracePt t="31112" x="5099050" y="2857500"/>
          <p14:tracePt t="31129" x="5143500" y="2847975"/>
          <p14:tracePt t="31145" x="5170488" y="2847975"/>
          <p14:tracePt t="31161" x="5205413" y="2847975"/>
          <p14:tracePt t="31180" x="5251450" y="2847975"/>
          <p14:tracePt t="31197" x="5295900" y="2847975"/>
          <p14:tracePt t="31212" x="5348288" y="2847975"/>
          <p14:tracePt t="31228" x="5419725" y="2847975"/>
          <p14:tracePt t="31228" x="5465763" y="2857500"/>
          <p14:tracePt t="31247" x="5572125" y="2874963"/>
          <p14:tracePt t="31262" x="5653088" y="2894013"/>
          <p14:tracePt t="31278" x="5768975" y="2919413"/>
          <p14:tracePt t="31278" x="5822950" y="2938463"/>
          <p14:tracePt t="31298" x="5919788" y="2965450"/>
          <p14:tracePt t="31314" x="5973763" y="2965450"/>
          <p14:tracePt t="31328" x="6018213" y="2965450"/>
          <p14:tracePt t="31328" x="6045200" y="2965450"/>
          <p14:tracePt t="31351" x="6054725" y="2965450"/>
          <p14:tracePt t="31361" x="6099175" y="2965450"/>
          <p14:tracePt t="31379" x="6143625" y="2965450"/>
          <p14:tracePt t="31395" x="6180138" y="2955925"/>
          <p14:tracePt t="31412" x="6224588" y="2955925"/>
          <p14:tracePt t="31430" x="6259513" y="2965450"/>
          <p14:tracePt t="31446" x="6296025" y="2965450"/>
          <p14:tracePt t="31462" x="6313488" y="2973388"/>
          <p14:tracePt t="31479" x="6340475" y="2982913"/>
          <p14:tracePt t="31498" x="6348413" y="2990850"/>
          <p14:tracePt t="31512" x="6348413" y="3000375"/>
          <p14:tracePt t="31528" x="6348413" y="3009900"/>
          <p14:tracePt t="31546" x="6348413" y="3017838"/>
          <p14:tracePt t="31562" x="6296025" y="3017838"/>
          <p14:tracePt t="31991" x="6188075" y="3009900"/>
          <p14:tracePt t="31999" x="5902325" y="2982913"/>
          <p14:tracePt t="32014" x="5527675" y="2901950"/>
          <p14:tracePt t="32028" x="5330825" y="2867025"/>
          <p14:tracePt t="32045" x="5160963" y="2840038"/>
          <p14:tracePt t="32045" x="5089525" y="2830513"/>
          <p14:tracePt t="32065" x="4902200" y="2795588"/>
          <p14:tracePt t="32079" x="4768850" y="2776538"/>
          <p14:tracePt t="32095" x="4643438" y="2768600"/>
          <p14:tracePt t="32095" x="4589463" y="2768600"/>
          <p14:tracePt t="32114" x="4510088" y="2759075"/>
          <p14:tracePt t="32129" x="4384675" y="2751138"/>
          <p14:tracePt t="32146" x="4295775" y="2741613"/>
          <p14:tracePt t="32162" x="4214813" y="2741613"/>
          <p14:tracePt t="32162" x="4179888" y="2741613"/>
          <p14:tracePt t="32180" x="4125913" y="2732088"/>
          <p14:tracePt t="32196" x="4071938" y="2732088"/>
          <p14:tracePt t="32212" x="4044950" y="2732088"/>
          <p14:tracePt t="32228" x="4000500" y="2732088"/>
          <p14:tracePt t="32247" x="3983038" y="2724150"/>
          <p14:tracePt t="32262" x="3956050" y="2724150"/>
          <p14:tracePt t="32278" x="3938588" y="2714625"/>
          <p14:tracePt t="32296" x="3919538" y="2714625"/>
          <p14:tracePt t="32311" x="3894138" y="2714625"/>
          <p14:tracePt t="32328" x="3848100" y="2714625"/>
          <p14:tracePt t="32328" x="3830638" y="2714625"/>
          <p14:tracePt t="32347" x="3776663" y="2724150"/>
          <p14:tracePt t="32362" x="3732213" y="2724150"/>
          <p14:tracePt t="32378" x="3633788" y="2732088"/>
          <p14:tracePt t="32397" x="3544888" y="2751138"/>
          <p14:tracePt t="32412" x="3446463" y="2759075"/>
          <p14:tracePt t="32431" x="3322638" y="2759075"/>
          <p14:tracePt t="32446" x="3232150" y="2759075"/>
          <p14:tracePt t="32462" x="3143250" y="2759075"/>
          <p14:tracePt t="32478" x="3027363" y="2759075"/>
          <p14:tracePt t="32478" x="2990850" y="2759075"/>
          <p14:tracePt t="32498" x="2884488" y="2751138"/>
          <p14:tracePt t="32512" x="2803525" y="2732088"/>
          <p14:tracePt t="32528" x="2697163" y="2705100"/>
          <p14:tracePt t="32548" x="2652713" y="2679700"/>
          <p14:tracePt t="32562" x="2598738" y="2652713"/>
          <p14:tracePt t="32579" x="2562225" y="2633663"/>
          <p14:tracePt t="32579" x="2544763" y="2625725"/>
          <p14:tracePt t="32598" x="2490788" y="2598738"/>
          <p14:tracePt t="32613" x="2455863" y="2581275"/>
          <p14:tracePt t="32628" x="2401888" y="2562225"/>
          <p14:tracePt t="32647" x="2303463" y="2509838"/>
          <p14:tracePt t="32664" x="2259013" y="2473325"/>
          <p14:tracePt t="32679" x="2214563" y="2446338"/>
          <p14:tracePt t="32695" x="2160588" y="2384425"/>
          <p14:tracePt t="32714" x="2133600" y="2339975"/>
          <p14:tracePt t="32729" x="2108200" y="2303463"/>
          <p14:tracePt t="32747" x="2089150" y="2276475"/>
          <p14:tracePt t="32763" x="2071688" y="2259013"/>
          <p14:tracePt t="32779" x="2062163" y="2251075"/>
          <p14:tracePt t="32796" x="2062163" y="2241550"/>
          <p14:tracePt t="32815" x="2054225" y="2241550"/>
          <p14:tracePt t="32829" x="2044700" y="2232025"/>
          <p14:tracePt t="32849" x="2036763" y="2232025"/>
          <p14:tracePt t="32879" x="2027238" y="2232025"/>
          <p14:tracePt t="33026" x="2036763" y="2232025"/>
          <p14:tracePt t="33098" x="2044700" y="2232025"/>
          <p14:tracePt t="33105" x="2062163" y="2232025"/>
          <p14:tracePt t="33113" x="2116138" y="2232025"/>
          <p14:tracePt t="33129" x="2160588" y="2232025"/>
          <p14:tracePt t="33145" x="2197100" y="2232025"/>
          <p14:tracePt t="33165" x="2276475" y="2232025"/>
          <p14:tracePt t="33179" x="2339975" y="2232025"/>
          <p14:tracePt t="33195" x="2411413" y="2241550"/>
          <p14:tracePt t="33212" x="2527300" y="2268538"/>
          <p14:tracePt t="33229" x="2616200" y="2295525"/>
          <p14:tracePt t="33246" x="2714625" y="2330450"/>
          <p14:tracePt t="33262" x="2813050" y="2347913"/>
          <p14:tracePt t="33262" x="2874963" y="2366963"/>
          <p14:tracePt t="33282" x="2973388" y="2366963"/>
          <p14:tracePt t="33295" x="3062288" y="2393950"/>
          <p14:tracePt t="33312" x="3152775" y="2401888"/>
          <p14:tracePt t="33331" x="3268663" y="2438400"/>
          <p14:tracePt t="33346" x="3357563" y="2473325"/>
          <p14:tracePt t="33362" x="3446463" y="2517775"/>
          <p14:tracePt t="33378" x="3562350" y="2608263"/>
          <p14:tracePt t="33397" x="3608388" y="2643188"/>
          <p14:tracePt t="33412" x="3643313" y="2670175"/>
          <p14:tracePt t="33428" x="3670300" y="2687638"/>
          <p14:tracePt t="33446" x="3687763" y="2705100"/>
          <p14:tracePt t="33446" x="3705225" y="2714625"/>
          <p14:tracePt t="33464" x="3724275" y="2724150"/>
          <p14:tracePt t="33478" x="3741738" y="2741613"/>
          <p14:tracePt t="33498" x="3759200" y="2759075"/>
          <p14:tracePt t="33512" x="3813175" y="2813050"/>
          <p14:tracePt t="33529" x="3840163" y="2857500"/>
          <p14:tracePt t="33545" x="3867150" y="2894013"/>
          <p14:tracePt t="33562" x="3894138" y="2955925"/>
          <p14:tracePt t="33581" x="3902075" y="2982913"/>
          <p14:tracePt t="33597" x="3902075" y="2990850"/>
          <p14:tracePt t="33611" x="3911600" y="3000375"/>
          <p14:tracePt t="33629" x="3919538" y="3000375"/>
          <p14:tracePt t="33645" x="3919538" y="3009900"/>
          <p14:tracePt t="33667" x="3911600" y="3009900"/>
          <p14:tracePt t="33689" x="3884613" y="3000375"/>
          <p14:tracePt t="33705" x="3840163" y="3000375"/>
          <p14:tracePt t="33711" x="3741738" y="2973388"/>
          <p14:tracePt t="33728" x="3660775" y="2955925"/>
          <p14:tracePt t="33728" x="3608388" y="2938463"/>
          <p14:tracePt t="33748" x="3490913" y="2911475"/>
          <p14:tracePt t="33762" x="3348038" y="2874963"/>
          <p14:tracePt t="33778" x="3089275" y="2830513"/>
          <p14:tracePt t="33797" x="2867025" y="2803525"/>
          <p14:tracePt t="33812" x="2608263" y="2751138"/>
          <p14:tracePt t="33828" x="2411413" y="2697163"/>
          <p14:tracePt t="33828" x="2312988" y="2670175"/>
          <p14:tracePt t="33848" x="2152650" y="2608263"/>
          <p14:tracePt t="33863" x="2000250" y="2554288"/>
          <p14:tracePt t="33878" x="1884363" y="2509838"/>
          <p14:tracePt t="33895" x="1785938" y="2473325"/>
          <p14:tracePt t="33895" x="1741488" y="2465388"/>
          <p14:tracePt t="33913" x="1679575" y="2465388"/>
          <p14:tracePt t="33928" x="1616075" y="2455863"/>
          <p14:tracePt t="33945" x="1562100" y="2446338"/>
          <p14:tracePt t="33961" x="1509713" y="2438400"/>
          <p14:tracePt t="33980" x="1473200" y="2428875"/>
          <p14:tracePt t="33980" x="1455738" y="2428875"/>
          <p14:tracePt t="34002" x="1438275" y="2428875"/>
          <p14:tracePt t="34011" x="1411288" y="2428875"/>
          <p14:tracePt t="34011" x="1401763" y="2428875"/>
          <p14:tracePt t="34031" x="1384300" y="2419350"/>
          <p14:tracePt t="34047" x="1374775" y="2419350"/>
          <p14:tracePt t="34061" x="1374775" y="2411413"/>
          <p14:tracePt t="34104" x="1384300" y="2411413"/>
          <p14:tracePt t="34338" x="1419225" y="2419350"/>
          <p14:tracePt t="34345" x="1473200" y="2428875"/>
          <p14:tracePt t="34362" x="1509713" y="2446338"/>
          <p14:tracePt t="34378" x="1554163" y="2473325"/>
          <p14:tracePt t="34378" x="1562100" y="2473325"/>
          <p14:tracePt t="34398" x="1589088" y="2490788"/>
          <p14:tracePt t="34412" x="1616075" y="2509838"/>
          <p14:tracePt t="34428" x="1633538" y="2517775"/>
          <p14:tracePt t="34428" x="1643063" y="2536825"/>
          <p14:tracePt t="34448" x="1679575" y="2544763"/>
          <p14:tracePt t="34462" x="1714500" y="2562225"/>
          <p14:tracePt t="34478" x="1847850" y="2608263"/>
          <p14:tracePt t="34498" x="1938338" y="2633663"/>
          <p14:tracePt t="34512" x="2009775" y="2660650"/>
          <p14:tracePt t="34529" x="2081213" y="2687638"/>
          <p14:tracePt t="34547" x="2125663" y="2705100"/>
          <p14:tracePt t="34562" x="2143125" y="2714625"/>
          <p14:tracePt t="34578" x="2160588" y="2724150"/>
          <p14:tracePt t="34578" x="2179638" y="2724150"/>
          <p14:tracePt t="34597" x="2187575" y="2724150"/>
          <p14:tracePt t="34612" x="2197100" y="2732088"/>
          <p14:tracePt t="34628" x="2214563" y="2732088"/>
          <p14:tracePt t="34647" x="2232025" y="2751138"/>
          <p14:tracePt t="34662" x="2268538" y="2768600"/>
          <p14:tracePt t="34678" x="2286000" y="2786063"/>
          <p14:tracePt t="34695" x="2330450" y="2795588"/>
          <p14:tracePt t="34713" x="2357438" y="2803525"/>
          <p14:tracePt t="34728" x="2366963" y="2803525"/>
          <p14:tracePt t="34746" x="2374900" y="2813050"/>
          <p14:tracePt t="34761" x="2384425" y="2813050"/>
          <p14:tracePt t="34780" x="2384425" y="2822575"/>
          <p14:tracePt t="34957" x="2374900" y="2822575"/>
          <p14:tracePt t="35030" x="2366963" y="2822575"/>
          <p14:tracePt t="35038" x="2347913" y="2813050"/>
          <p14:tracePt t="35045" x="2268538" y="2786063"/>
          <p14:tracePt t="35062" x="2187575" y="2776538"/>
          <p14:tracePt t="35078" x="2089150" y="2759075"/>
          <p14:tracePt t="35097" x="2009775" y="2759075"/>
          <p14:tracePt t="35112" x="1946275" y="2751138"/>
          <p14:tracePt t="35128" x="1874838" y="2741613"/>
          <p14:tracePt t="35148" x="1830388" y="2741613"/>
          <p14:tracePt t="35163" x="1795463" y="2732088"/>
          <p14:tracePt t="35179" x="1741488" y="2724150"/>
          <p14:tracePt t="35195" x="1697038" y="2714625"/>
          <p14:tracePt t="35195" x="1679575" y="2714625"/>
          <p14:tracePt t="35215" x="1633538" y="2705100"/>
          <p14:tracePt t="35229" x="1589088" y="2705100"/>
          <p14:tracePt t="35245" x="1544638" y="2697163"/>
          <p14:tracePt t="35245" x="1517650" y="2697163"/>
          <p14:tracePt t="35264" x="1465263" y="2697163"/>
          <p14:tracePt t="35279" x="1419225" y="2697163"/>
          <p14:tracePt t="35295" x="1374775" y="2697163"/>
          <p14:tracePt t="35311" x="1322388" y="2705100"/>
          <p14:tracePt t="35330" x="1295400" y="2705100"/>
          <p14:tracePt t="35346" x="1268413" y="2705100"/>
          <p14:tracePt t="35361" x="1250950" y="2705100"/>
          <p14:tracePt t="35361" x="1241425" y="2705100"/>
          <p14:tracePt t="35381" x="1231900" y="2705100"/>
          <p14:tracePt t="35395" x="1223963" y="2705100"/>
          <p14:tracePt t="35411" x="1214438" y="2705100"/>
          <p14:tracePt t="35439" x="1223963" y="2705100"/>
          <p14:tracePt t="35525" x="1250950" y="2697163"/>
          <p14:tracePt t="35532" x="1347788" y="2687638"/>
          <p14:tracePt t="35544" x="1608138" y="2652713"/>
          <p14:tracePt t="35562" x="1812925" y="2652713"/>
          <p14:tracePt t="35578" x="2108200" y="2652713"/>
          <p14:tracePt t="35595" x="2482850" y="2670175"/>
          <p14:tracePt t="35612" x="2705100" y="2687638"/>
          <p14:tracePt t="35628" x="2982913" y="2697163"/>
          <p14:tracePt t="35645" x="3170238" y="2724150"/>
          <p14:tracePt t="35645" x="3268663" y="2741613"/>
          <p14:tracePt t="35664" x="3429000" y="2786063"/>
          <p14:tracePt t="35678" x="3598863" y="2847975"/>
          <p14:tracePt t="35695" x="3795713" y="2919413"/>
          <p14:tracePt t="35714" x="3894138" y="2973388"/>
          <p14:tracePt t="35728" x="3956050" y="2982913"/>
          <p14:tracePt t="35745" x="4000500" y="3000375"/>
          <p14:tracePt t="35763" x="4054475" y="3027363"/>
          <p14:tracePt t="35779" x="4081463" y="3036888"/>
          <p14:tracePt t="35796" x="4133850" y="3054350"/>
          <p14:tracePt t="35815" x="4179888" y="3081338"/>
          <p14:tracePt t="35829" x="4197350" y="3098800"/>
          <p14:tracePt t="35846" x="4251325" y="3143250"/>
          <p14:tracePt t="35865" x="4276725" y="3170238"/>
          <p14:tracePt t="35879" x="4303713" y="3197225"/>
          <p14:tracePt t="35895" x="4340225" y="3241675"/>
          <p14:tracePt t="35895" x="4348163" y="3251200"/>
          <p14:tracePt t="35915" x="4375150" y="3286125"/>
          <p14:tracePt t="35929" x="4411663" y="3303588"/>
          <p14:tracePt t="35946" x="4446588" y="3340100"/>
          <p14:tracePt t="35965" x="4473575" y="3357563"/>
          <p14:tracePt t="35980" x="4500563" y="3375025"/>
          <p14:tracePt t="35996" x="4510088" y="3375025"/>
          <p14:tracePt t="35996" x="4518025" y="3384550"/>
          <p14:tracePt t="36015" x="4527550" y="3384550"/>
          <p14:tracePt t="36029" x="4537075" y="3394075"/>
          <p14:tracePt t="36046" x="4537075" y="3402013"/>
          <p14:tracePt t="36063" x="4537075" y="3411538"/>
          <p14:tracePt t="36114" x="4527550" y="3411538"/>
          <p14:tracePt t="36149" x="4510088" y="3429000"/>
          <p14:tracePt t="36155" x="4491038" y="3429000"/>
          <p14:tracePt t="36164" x="4419600" y="3465513"/>
          <p14:tracePt t="36179" x="4394200" y="3490913"/>
          <p14:tracePt t="36196" x="4348163" y="3509963"/>
          <p14:tracePt t="36213" x="4330700" y="3517900"/>
          <p14:tracePt t="36229" x="4322763" y="3517900"/>
          <p14:tracePt t="36245" x="4313238" y="3527425"/>
          <p14:tracePt t="36262" x="4295775" y="3527425"/>
          <p14:tracePt t="36279" x="4286250" y="3527425"/>
          <p14:tracePt t="36279" x="4276725" y="3527425"/>
          <p14:tracePt t="36298" x="4259263" y="3527425"/>
          <p14:tracePt t="36313" x="4251325" y="3536950"/>
          <p14:tracePt t="36328" x="4232275" y="3536950"/>
          <p14:tracePt t="36328" x="4224338" y="3536950"/>
          <p14:tracePt t="36348" x="4214813" y="3544888"/>
          <p14:tracePt t="36363" x="4205288" y="3544888"/>
          <p14:tracePt t="36378" x="4197350" y="3544888"/>
          <p14:tracePt t="36397" x="4187825" y="3544888"/>
          <p14:tracePt t="36412" x="4179888" y="3544888"/>
          <p14:tracePt t="36432" x="4179888" y="3554413"/>
          <p14:tracePt t="36446" x="4160838" y="3554413"/>
          <p14:tracePt t="36463" x="4160838" y="3562350"/>
          <p14:tracePt t="36482" x="4170363" y="3562350"/>
          <p14:tracePt t="36610" x="4170363" y="3554413"/>
          <p14:tracePt t="36617" x="4187825" y="3554413"/>
          <p14:tracePt t="36628" x="4340225" y="3482975"/>
          <p14:tracePt t="36647" x="4456113" y="3429000"/>
          <p14:tracePt t="36663" x="4572000" y="3367088"/>
          <p14:tracePt t="36681" x="4705350" y="3276600"/>
          <p14:tracePt t="36696" x="4786313" y="3241675"/>
          <p14:tracePt t="36713" x="4848225" y="3197225"/>
          <p14:tracePt t="36713" x="4867275" y="3187700"/>
          <p14:tracePt t="36732" x="4919663" y="3170238"/>
          <p14:tracePt t="36748" x="4965700" y="3133725"/>
          <p14:tracePt t="36762" x="5045075" y="3108325"/>
          <p14:tracePt t="36781" x="5108575" y="3089275"/>
          <p14:tracePt t="36796" x="5170488" y="3062288"/>
          <p14:tracePt t="36812" x="5232400" y="3036888"/>
          <p14:tracePt t="36832" x="5259388" y="3027363"/>
          <p14:tracePt t="36846" x="5276850" y="3017838"/>
          <p14:tracePt t="36866" x="5295900" y="3009900"/>
          <p14:tracePt t="36880" x="5303838" y="3009900"/>
          <p14:tracePt t="36896" x="5322888" y="3000375"/>
          <p14:tracePt t="36896" x="5330825" y="2990850"/>
          <p14:tracePt t="36915" x="5348288" y="2982913"/>
          <p14:tracePt t="36929" x="5357813" y="2982913"/>
          <p14:tracePt t="36946" x="5375275" y="2965450"/>
          <p14:tracePt t="36965" x="5384800" y="2965450"/>
          <p14:tracePt t="36979" x="5402263" y="2965450"/>
          <p14:tracePt t="36996" x="5429250" y="2955925"/>
          <p14:tracePt t="37018" x="5465763" y="2955925"/>
          <p14:tracePt t="37030" x="5510213" y="2955925"/>
          <p14:tracePt t="37049" x="5545138" y="2955925"/>
          <p14:tracePt t="37063" x="5572125" y="2955925"/>
          <p14:tracePt t="37079" x="5626100" y="2955925"/>
          <p14:tracePt t="37098" x="5670550" y="2955925"/>
          <p14:tracePt t="37112" x="5715000" y="2955925"/>
          <p14:tracePt t="37130" x="5786438" y="2946400"/>
          <p14:tracePt t="37148" x="5822950" y="2938463"/>
          <p14:tracePt t="37163" x="5867400" y="2919413"/>
          <p14:tracePt t="37180" x="5919788" y="2901950"/>
          <p14:tracePt t="37197" x="5938838" y="2894013"/>
          <p14:tracePt t="37212" x="5983288" y="2884488"/>
          <p14:tracePt t="37212" x="5991225" y="2884488"/>
          <p14:tracePt t="37232" x="6000750" y="2884488"/>
          <p14:tracePt t="37246" x="6062663" y="2884488"/>
          <p14:tracePt t="37549" x="6108700" y="2884488"/>
          <p14:tracePt t="37556" x="6180138" y="2867025"/>
          <p14:tracePt t="37563" x="6357938" y="2857500"/>
          <p14:tracePt t="37580" x="6554788" y="2847975"/>
          <p14:tracePt t="37596" x="6715125" y="2847975"/>
          <p14:tracePt t="37596" x="6777038" y="2840038"/>
          <p14:tracePt t="37614" x="6875463" y="2840038"/>
          <p14:tracePt t="37629" x="6946900" y="2840038"/>
          <p14:tracePt t="37645" x="7027863" y="2830513"/>
          <p14:tracePt t="37665" x="7062788" y="2830513"/>
          <p14:tracePt t="37680" x="7099300" y="2822575"/>
          <p14:tracePt t="37696" x="7153275" y="2813050"/>
          <p14:tracePt t="37714" x="7170738" y="2813050"/>
          <p14:tracePt t="37729" x="7215188" y="2813050"/>
          <p14:tracePt t="37745" x="7259638" y="2795588"/>
          <p14:tracePt t="37765" x="7277100" y="2795588"/>
          <p14:tracePt t="37778" x="7304088" y="2795588"/>
          <p14:tracePt t="37796" x="7313613" y="2795588"/>
          <p14:tracePt t="37813" x="7323138" y="2795588"/>
          <p14:tracePt t="37829" x="7331075" y="2786063"/>
          <p14:tracePt t="37846" x="7348538" y="2776538"/>
          <p14:tracePt t="37864" x="7367588" y="2776538"/>
          <p14:tracePt t="37879" x="7385050" y="2768600"/>
          <p14:tracePt t="37895" x="7402513" y="2768600"/>
          <p14:tracePt t="37915" x="7412038" y="2759075"/>
          <p14:tracePt t="37929" x="7429500" y="2751138"/>
          <p14:tracePt t="37946" x="7456488" y="2751138"/>
          <p14:tracePt t="37965" x="7483475" y="2741613"/>
          <p14:tracePt t="37979" x="7518400" y="2732088"/>
          <p14:tracePt t="37996" x="7554913" y="2724150"/>
          <p14:tracePt t="37996" x="7562850" y="2724150"/>
          <p14:tracePt t="38018" x="7589838" y="2714625"/>
          <p14:tracePt t="38029" x="7626350" y="2714625"/>
          <p14:tracePt t="38046" x="7643813" y="2714625"/>
          <p14:tracePt t="38046" x="7661275" y="2714625"/>
          <p14:tracePt t="38065" x="7680325" y="2714625"/>
          <p14:tracePt t="38079" x="7715250" y="2714625"/>
          <p14:tracePt t="38096" x="7751763" y="2714625"/>
          <p14:tracePt t="38114" x="7786688" y="2714625"/>
          <p14:tracePt t="38129" x="7813675" y="2724150"/>
          <p14:tracePt t="38146" x="7848600" y="2724150"/>
          <p14:tracePt t="38146" x="7858125" y="2724150"/>
          <p14:tracePt t="38164" x="7875588" y="2732088"/>
          <p14:tracePt t="38179" x="7894638" y="2741613"/>
          <p14:tracePt t="38196" x="7912100" y="2741613"/>
          <p14:tracePt t="38196" x="7912100" y="2751138"/>
          <p14:tracePt t="38215" x="7920038" y="2751138"/>
          <p14:tracePt t="38229" x="7929563" y="2759075"/>
          <p14:tracePt t="38247" x="7929563" y="2768600"/>
          <p14:tracePt t="38265" x="7929563" y="2776538"/>
          <p14:tracePt t="38298" x="7929563" y="2786063"/>
          <p14:tracePt t="38455" x="7912100" y="2786063"/>
          <p14:tracePt t="38461" x="7885113" y="2786063"/>
          <p14:tracePt t="38482" x="7796213" y="2830513"/>
          <p14:tracePt t="38498" x="7688263" y="2867025"/>
          <p14:tracePt t="38514" x="7589838" y="2894013"/>
          <p14:tracePt t="38530" x="7340600" y="2955925"/>
          <p14:tracePt t="38547" x="7134225" y="3017838"/>
          <p14:tracePt t="38563" x="6911975" y="3098800"/>
          <p14:tracePt t="38579" x="6697663" y="3179763"/>
          <p14:tracePt t="38579" x="6599238" y="3205163"/>
          <p14:tracePt t="38598" x="6438900" y="3268663"/>
          <p14:tracePt t="38613" x="6286500" y="3348038"/>
          <p14:tracePt t="38629" x="6081713" y="3446463"/>
          <p14:tracePt t="38648" x="5938838" y="3509963"/>
          <p14:tracePt t="38663" x="5813425" y="3571875"/>
          <p14:tracePt t="38679" x="5688013" y="3625850"/>
          <p14:tracePt t="38697" x="5616575" y="3660775"/>
          <p14:tracePt t="38712" x="5545138" y="3687763"/>
          <p14:tracePt t="38729" x="5429250" y="3724275"/>
          <p14:tracePt t="38749" x="5340350" y="3741738"/>
          <p14:tracePt t="38763" x="5251450" y="3776663"/>
          <p14:tracePt t="38779" x="5143500" y="3803650"/>
          <p14:tracePt t="38799" x="4956175" y="3867150"/>
          <p14:tracePt t="38814" x="4795838" y="3902075"/>
          <p14:tracePt t="38829" x="4652963" y="3946525"/>
          <p14:tracePt t="38845" x="4510088" y="3983038"/>
          <p14:tracePt t="38845" x="4446588" y="4000500"/>
          <p14:tracePt t="38864" x="4348163" y="4017963"/>
          <p14:tracePt t="38879" x="4251325" y="4027488"/>
          <p14:tracePt t="38896" x="4187825" y="4027488"/>
          <p14:tracePt t="38896" x="4152900" y="4027488"/>
          <p14:tracePt t="38915" x="4098925" y="4037013"/>
          <p14:tracePt t="38930" x="4062413" y="4037013"/>
          <p14:tracePt t="38946" x="4017963" y="4044950"/>
          <p14:tracePt t="38962" x="3965575" y="4044950"/>
          <p14:tracePt t="38962" x="3946525" y="4044950"/>
          <p14:tracePt t="38982" x="3902075" y="4044950"/>
          <p14:tracePt t="38996" x="3840163" y="4037013"/>
          <p14:tracePt t="38996" x="3813175" y="4037013"/>
          <p14:tracePt t="39018" x="3786188" y="4027488"/>
          <p14:tracePt t="39028" x="3705225" y="4017963"/>
          <p14:tracePt t="39047" x="3670300" y="4010025"/>
          <p14:tracePt t="39063" x="3643313" y="4010025"/>
          <p14:tracePt t="39079" x="3598863" y="4000500"/>
          <p14:tracePt t="39079" x="3581400" y="4000500"/>
          <p14:tracePt t="39099" x="3536950" y="4000500"/>
          <p14:tracePt t="39113" x="3490913" y="4000500"/>
          <p14:tracePt t="39129" x="3455988" y="4000500"/>
          <p14:tracePt t="39146" x="3384550" y="4000500"/>
          <p14:tracePt t="39165" x="3340100" y="3990975"/>
          <p14:tracePt t="39180" x="3295650" y="3990975"/>
          <p14:tracePt t="39196" x="3251200" y="3983038"/>
          <p14:tracePt t="39212" x="3187700" y="3973513"/>
          <p14:tracePt t="39231" x="3143250" y="3965575"/>
          <p14:tracePt t="39247" x="3108325" y="3956050"/>
          <p14:tracePt t="39262" x="3071813" y="3946525"/>
          <p14:tracePt t="39279" x="3009900" y="3911600"/>
          <p14:tracePt t="39298" x="2965450" y="3894138"/>
          <p14:tracePt t="39312" x="2919413" y="3867150"/>
          <p14:tracePt t="39329" x="2857500" y="3830638"/>
          <p14:tracePt t="39346" x="2786063" y="3768725"/>
          <p14:tracePt t="39364" x="2741613" y="3724275"/>
          <p14:tracePt t="39380" x="2705100" y="3652838"/>
          <p14:tracePt t="39396" x="2670175" y="3562350"/>
          <p14:tracePt t="39396" x="2660650" y="3527425"/>
          <p14:tracePt t="39415" x="2652713" y="3438525"/>
          <p14:tracePt t="39430" x="2643188" y="3322638"/>
          <p14:tracePt t="39446" x="2643188" y="3179763"/>
          <p14:tracePt t="39462" x="2643188" y="3054350"/>
          <p14:tracePt t="39462" x="2643188" y="3009900"/>
          <p14:tracePt t="39482" x="2652713" y="2919413"/>
          <p14:tracePt t="39498" x="2652713" y="2874963"/>
          <p14:tracePt t="39514" x="2652713" y="2840038"/>
          <p14:tracePt t="39529" x="2652713" y="2803525"/>
          <p14:tracePt t="39546" x="2687638" y="2724150"/>
          <p14:tracePt t="39563" x="2741613" y="2633663"/>
          <p14:tracePt t="39579" x="2786063" y="2554288"/>
          <p14:tracePt t="39597" x="2911475" y="2384425"/>
          <p14:tracePt t="39613" x="2973388" y="2295525"/>
          <p14:tracePt t="39629" x="3027363" y="2214563"/>
          <p14:tracePt t="39646" x="3062288" y="2160588"/>
          <p14:tracePt t="39664" x="3152775" y="2071688"/>
          <p14:tracePt t="39679" x="3224213" y="2017713"/>
          <p14:tracePt t="39696" x="3357563" y="1928813"/>
          <p14:tracePt t="39712" x="3589338" y="1776413"/>
          <p14:tracePt t="39731" x="3741738" y="1679575"/>
          <p14:tracePt t="39746" x="3956050" y="1554163"/>
          <p14:tracePt t="39762" x="4125913" y="1490663"/>
          <p14:tracePt t="39762" x="4187825" y="1465263"/>
          <p14:tracePt t="39782" x="4313238" y="1428750"/>
          <p14:tracePt t="39797" x="4411663" y="1419225"/>
          <p14:tracePt t="39813" x="4510088" y="1419225"/>
          <p14:tracePt t="39829" x="4598988" y="1419225"/>
          <p14:tracePt t="39829" x="4660900" y="1419225"/>
          <p14:tracePt t="39849" x="4714875" y="1419225"/>
          <p14:tracePt t="39863" x="4894263" y="1446213"/>
          <p14:tracePt t="39879" x="5027613" y="1465263"/>
          <p14:tracePt t="39879" x="5108575" y="1482725"/>
          <p14:tracePt t="39900" x="5187950" y="1509713"/>
          <p14:tracePt t="39912" x="5394325" y="1616075"/>
          <p14:tracePt t="39929" x="5518150" y="1731963"/>
          <p14:tracePt t="39946" x="5616575" y="1919288"/>
          <p14:tracePt t="39962" x="5724525" y="2295525"/>
          <p14:tracePt t="39980" x="5741988" y="2581275"/>
          <p14:tracePt t="39996" x="5759450" y="2857500"/>
          <p14:tracePt t="39996" x="5759450" y="2982913"/>
          <p14:tracePt t="40018" x="5759450" y="3224213"/>
          <p14:tracePt t="40030" x="5768975" y="3367088"/>
          <p14:tracePt t="40047" x="5768975" y="3482975"/>
          <p14:tracePt t="40047" x="5768975" y="3536950"/>
          <p14:tracePt t="40066" x="5768975" y="3598863"/>
          <p14:tracePt t="40080" x="5741988" y="3652838"/>
          <p14:tracePt t="40096" x="5697538" y="3714750"/>
          <p14:tracePt t="40096" x="5670550" y="3741738"/>
          <p14:tracePt t="40115" x="5599113" y="3822700"/>
          <p14:tracePt t="40129" x="5491163" y="3911600"/>
          <p14:tracePt t="40146" x="5330825" y="4010025"/>
          <p14:tracePt t="40146" x="5259388" y="4062413"/>
          <p14:tracePt t="40165" x="5081588" y="4170363"/>
          <p14:tracePt t="40179" x="4911725" y="4286250"/>
          <p14:tracePt t="40196" x="4759325" y="4375150"/>
          <p14:tracePt t="40196" x="4687888" y="4411663"/>
          <p14:tracePt t="40215" x="4537075" y="4465638"/>
          <p14:tracePt t="40230" x="4411663" y="4518025"/>
          <p14:tracePt t="40246" x="4276725" y="4545013"/>
          <p14:tracePt t="40262" x="4010025" y="4562475"/>
          <p14:tracePt t="40280" x="3822700" y="4554538"/>
          <p14:tracePt t="40296" x="3643313" y="4500563"/>
          <p14:tracePt t="40312" x="3394075" y="4394200"/>
          <p14:tracePt t="40331" x="3251200" y="4295775"/>
          <p14:tracePt t="40347" x="3143250" y="4205288"/>
          <p14:tracePt t="40362" x="3071813" y="4143375"/>
          <p14:tracePt t="40379" x="2973388" y="4027488"/>
          <p14:tracePt t="40398" x="2901950" y="3956050"/>
          <p14:tracePt t="40412" x="2822575" y="3884613"/>
          <p14:tracePt t="40429" x="2768600" y="3822700"/>
          <p14:tracePt t="40429" x="2732088" y="3776663"/>
          <p14:tracePt t="40448" x="2697163" y="3741738"/>
          <p14:tracePt t="40463" x="2633663" y="3670300"/>
          <p14:tracePt t="40479" x="2608263" y="3608388"/>
          <p14:tracePt t="40496" x="2571750" y="3562350"/>
          <p14:tracePt t="40496" x="2562225" y="3536950"/>
          <p14:tracePt t="40516" x="2544763" y="3482975"/>
          <p14:tracePt t="40530" x="2544763" y="3419475"/>
          <p14:tracePt t="40545" x="2536825" y="3340100"/>
          <p14:tracePt t="40564" x="2536825" y="3268663"/>
          <p14:tracePt t="40579" x="2581275" y="3152775"/>
          <p14:tracePt t="40596" x="2643188" y="3027363"/>
          <p14:tracePt t="40596" x="2687638" y="2955925"/>
          <p14:tracePt t="40615" x="3125788" y="2581275"/>
          <p14:tracePt t="40629" x="3384550" y="2411413"/>
          <p14:tracePt t="42418" x="3429000" y="2393950"/>
          <p14:tracePt t="42437" x="3490913" y="2366963"/>
          <p14:tracePt t="42444" x="3562350" y="2339975"/>
          <p14:tracePt t="42452" x="3652838" y="2312988"/>
          <p14:tracePt t="42462" x="3884613" y="2224088"/>
          <p14:tracePt t="42481" x="4384675" y="2062163"/>
          <p14:tracePt t="42497" x="4554538" y="2036763"/>
          <p14:tracePt t="42497" x="4625975" y="2027238"/>
          <p14:tracePt t="42518" x="4687888" y="2027238"/>
          <p14:tracePt t="42528" x="4822825" y="2017713"/>
          <p14:tracePt t="42549" x="4911725" y="2017713"/>
          <p14:tracePt t="42563" x="5018088" y="2036763"/>
          <p14:tracePt t="42579" x="5187950" y="2054225"/>
          <p14:tracePt t="42598" x="5330825" y="2089150"/>
          <p14:tracePt t="42612" x="5429250" y="2116138"/>
          <p14:tracePt t="42629" x="5527675" y="2143125"/>
          <p14:tracePt t="42646" x="5608638" y="2152650"/>
          <p14:tracePt t="42646" x="5634038" y="2170113"/>
          <p14:tracePt t="42665" x="5670550" y="2170113"/>
          <p14:tracePt t="42679" x="5705475" y="2170113"/>
          <p14:tracePt t="42696" x="5759450" y="2197100"/>
          <p14:tracePt t="42714" x="5795963" y="2197100"/>
          <p14:tracePt t="42729" x="5830888" y="2214563"/>
          <p14:tracePt t="42745" x="5911850" y="2241550"/>
          <p14:tracePt t="42765" x="5956300" y="2259013"/>
          <p14:tracePt t="42779" x="6010275" y="2276475"/>
          <p14:tracePt t="42796" x="6027738" y="2295525"/>
          <p14:tracePt t="42812" x="6045200" y="2303463"/>
          <p14:tracePt t="42830" x="6062663" y="2322513"/>
          <p14:tracePt t="42847" x="6072188" y="2330450"/>
          <p14:tracePt t="42868" x="6072188" y="2339975"/>
          <p14:tracePt t="42878" x="6081713" y="2347913"/>
          <p14:tracePt t="42878" x="6081713" y="2357438"/>
          <p14:tracePt t="42898" x="6081713" y="2366963"/>
          <p14:tracePt t="42912" x="6089650" y="2374900"/>
          <p14:tracePt t="42928" x="6089650" y="2384425"/>
          <p14:tracePt t="42944" x="6089650" y="2393950"/>
          <p14:tracePt t="42963" x="6099175" y="2393950"/>
          <p14:tracePt t="42978" x="6099175" y="2401888"/>
          <p14:tracePt t="43000" x="6099175" y="2411413"/>
          <p14:tracePt t="43045" x="6099175" y="2419350"/>
          <p14:tracePt t="43089" x="6099175" y="2428875"/>
          <p14:tracePt t="43126" x="6099175" y="2438400"/>
          <p14:tracePt t="43170" x="6099175" y="2446338"/>
          <p14:tracePt t="43192" x="6099175" y="2455863"/>
          <p14:tracePt t="43258" x="6099175" y="2465388"/>
          <p14:tracePt t="43309" x="6099175" y="2473325"/>
          <p14:tracePt t="43383" x="6099175" y="2482850"/>
          <p14:tracePt t="43411" x="6099175" y="2490788"/>
          <p14:tracePt t="43460" x="6099175" y="2500313"/>
          <p14:tracePt t="43531" x="6099175" y="2509838"/>
          <p14:tracePt t="43621" x="6099175" y="2517775"/>
          <p14:tracePt t="46377" x="6099175" y="2527300"/>
          <p14:tracePt t="47032" x="6089650" y="2536825"/>
          <p14:tracePt t="47298" x="6072188" y="2544763"/>
          <p14:tracePt t="47326" x="6072188" y="2554288"/>
          <p14:tracePt t="47333" x="6037263" y="2562225"/>
          <p14:tracePt t="47348" x="5991225" y="2589213"/>
          <p14:tracePt t="47362" x="5956300" y="2598738"/>
          <p14:tracePt t="47378" x="5919788" y="2625725"/>
          <p14:tracePt t="47397" x="5894388" y="2643188"/>
          <p14:tracePt t="47412" x="5875338" y="2652713"/>
          <p14:tracePt t="47428" x="5857875" y="2660650"/>
          <p14:tracePt t="47448" x="5848350" y="2660650"/>
          <p14:tracePt t="47467" x="5848350" y="2670175"/>
          <p14:tracePt t="47488" x="5857875" y="2670175"/>
          <p14:tracePt t="47651" x="5867400" y="2670175"/>
          <p14:tracePt t="47665" x="5894388" y="2670175"/>
          <p14:tracePt t="47672" x="5946775" y="2670175"/>
          <p14:tracePt t="47680" x="6037263" y="2670175"/>
          <p14:tracePt t="47697" x="6126163" y="2660650"/>
          <p14:tracePt t="47715" x="6188075" y="2660650"/>
          <p14:tracePt t="47715" x="6215063" y="2660650"/>
          <p14:tracePt t="47730" x="6259513" y="2660650"/>
          <p14:tracePt t="47745" x="6313488" y="2660650"/>
          <p14:tracePt t="47764" x="6375400" y="2660650"/>
          <p14:tracePt t="47779" x="6438900" y="2660650"/>
          <p14:tracePt t="47795" x="6510338" y="2660650"/>
          <p14:tracePt t="47795" x="6537325" y="2660650"/>
          <p14:tracePt t="47814" x="6562725" y="2660650"/>
          <p14:tracePt t="47829" x="6572250" y="2660650"/>
          <p14:tracePt t="47845" x="6581775" y="2670175"/>
          <p14:tracePt t="47863" x="6581775" y="2679700"/>
          <p14:tracePt t="47884" x="6581775" y="2687638"/>
          <p14:tracePt t="47895" x="6554788" y="2697163"/>
          <p14:tracePt t="47913" x="6545263" y="2705100"/>
          <p14:tracePt t="47929" x="6545263" y="2714625"/>
          <p14:tracePt t="47944" x="6527800" y="2724150"/>
          <p14:tracePt t="47963" x="6518275" y="2724150"/>
          <p14:tracePt t="47978" x="6500813" y="2732088"/>
          <p14:tracePt t="47995" x="6473825" y="2741613"/>
          <p14:tracePt t="48013" x="6456363" y="2751138"/>
          <p14:tracePt t="48030" x="6411913" y="2776538"/>
          <p14:tracePt t="48045" x="6330950" y="2822575"/>
          <p14:tracePt t="48063" x="6259513" y="2847975"/>
          <p14:tracePt t="48079" x="6197600" y="2874963"/>
          <p14:tracePt t="48079" x="6161088" y="2894013"/>
          <p14:tracePt t="48099" x="6116638" y="2901950"/>
          <p14:tracePt t="48113" x="6072188" y="2919413"/>
          <p14:tracePt t="48128" x="6045200" y="2928938"/>
          <p14:tracePt t="48128" x="6037263" y="2928938"/>
          <p14:tracePt t="48147" x="6018213" y="2938463"/>
          <p14:tracePt t="48162" x="6010275" y="2938463"/>
          <p14:tracePt t="48182" x="6000750" y="2938463"/>
          <p14:tracePt t="48197" x="5991225" y="2938463"/>
          <p14:tracePt t="48212" x="5973763" y="2938463"/>
          <p14:tracePt t="48228" x="5965825" y="2938463"/>
          <p14:tracePt t="48246" x="5946775" y="2928938"/>
          <p14:tracePt t="48261" x="5929313" y="2919413"/>
          <p14:tracePt t="48278" x="5919788" y="2919413"/>
          <p14:tracePt t="48297" x="5894388" y="2919413"/>
          <p14:tracePt t="48312" x="5875338" y="2919413"/>
          <p14:tracePt t="48328" x="5867400" y="2919413"/>
          <p14:tracePt t="48345" x="5840413" y="2919413"/>
          <p14:tracePt t="48363" x="5830888" y="2911475"/>
          <p14:tracePt t="48379" x="5803900" y="2911475"/>
          <p14:tracePt t="48379" x="5795963" y="2911475"/>
          <p14:tracePt t="48398" x="5768975" y="2911475"/>
          <p14:tracePt t="48413" x="5741988" y="2901950"/>
          <p14:tracePt t="48429" x="5697538" y="2884488"/>
          <p14:tracePt t="48445" x="5643563" y="2884488"/>
          <p14:tracePt t="48464" x="5608638" y="2874963"/>
          <p14:tracePt t="48479" x="5572125" y="2867025"/>
          <p14:tracePt t="48495" x="5527675" y="2867025"/>
          <p14:tracePt t="48512" x="5446713" y="2847975"/>
          <p14:tracePt t="48531" x="5402263" y="2847975"/>
          <p14:tracePt t="48546" x="5340350" y="2840038"/>
          <p14:tracePt t="48563" x="5286375" y="2840038"/>
          <p14:tracePt t="48580" x="5205413" y="2840038"/>
          <p14:tracePt t="48597" x="5153025" y="2840038"/>
          <p14:tracePt t="48612" x="5081588" y="2830513"/>
          <p14:tracePt t="48629" x="5018088" y="2830513"/>
          <p14:tracePt t="48645" x="4938713" y="2830513"/>
          <p14:tracePt t="48664" x="4884738" y="2822575"/>
          <p14:tracePt t="48679" x="4830763" y="2813050"/>
          <p14:tracePt t="48695" x="4786313" y="2803525"/>
          <p14:tracePt t="48712" x="4705350" y="2795588"/>
          <p14:tracePt t="48731" x="4652963" y="2795588"/>
          <p14:tracePt t="48746" x="4598988" y="2795588"/>
          <p14:tracePt t="48762" x="4510088" y="2795588"/>
          <p14:tracePt t="48781" x="4438650" y="2786063"/>
          <p14:tracePt t="48796" x="4394200" y="2776538"/>
          <p14:tracePt t="48812" x="4348163" y="2768600"/>
          <p14:tracePt t="48812" x="4330700" y="2759075"/>
          <p14:tracePt t="48831" x="4286250" y="2751138"/>
          <p14:tracePt t="48846" x="4259263" y="2741613"/>
          <p14:tracePt t="48862" x="4224338" y="2741613"/>
          <p14:tracePt t="48878" x="4197350" y="2732088"/>
          <p14:tracePt t="48898" x="4160838" y="2732088"/>
          <p14:tracePt t="48912" x="4133850" y="2724150"/>
          <p14:tracePt t="48929" x="4125913" y="2724150"/>
          <p14:tracePt t="48945" x="4098925" y="2724150"/>
          <p14:tracePt t="48964" x="4081463" y="2724150"/>
          <p14:tracePt t="48978" x="4071938" y="2724150"/>
          <p14:tracePt t="48995" x="4071938" y="2714625"/>
          <p14:tracePt t="49015" x="4081463" y="2714625"/>
          <p14:tracePt t="49199" x="4081463" y="2705100"/>
          <p14:tracePt t="49220" x="4089400" y="2705100"/>
          <p14:tracePt t="49242" x="4098925" y="2705100"/>
          <p14:tracePt t="49256" x="4108450" y="2705100"/>
          <p14:tracePt t="49264" x="4133850" y="2705100"/>
          <p14:tracePt t="49279" x="4187825" y="2705100"/>
          <p14:tracePt t="49295" x="4224338" y="2697163"/>
          <p14:tracePt t="49295" x="4241800" y="2697163"/>
          <p14:tracePt t="49314" x="4276725" y="2697163"/>
          <p14:tracePt t="49329" x="4295775" y="2697163"/>
          <p14:tracePt t="49345" x="4313238" y="2697163"/>
          <p14:tracePt t="49345" x="4322763" y="2697163"/>
          <p14:tracePt t="49365" x="4330700" y="2697163"/>
          <p14:tracePt t="49381" x="4348163" y="2697163"/>
          <p14:tracePt t="49396" x="4367213" y="2705100"/>
          <p14:tracePt t="49412" x="4402138" y="2705100"/>
          <p14:tracePt t="49412" x="4411663" y="2714625"/>
          <p14:tracePt t="49432" x="4438650" y="2714625"/>
          <p14:tracePt t="49446" x="4465638" y="2714625"/>
          <p14:tracePt t="49462" x="4483100" y="2714625"/>
          <p14:tracePt t="49479" x="4500563" y="2714625"/>
          <p14:tracePt t="49497" x="4510088" y="2714625"/>
          <p14:tracePt t="49511" x="4518025" y="2714625"/>
          <p14:tracePt t="49532" x="4527550" y="2724150"/>
          <p14:tracePt t="49547" x="4537075" y="2724150"/>
          <p14:tracePt t="49598" x="4545013" y="2732088"/>
          <p14:tracePt t="49634" x="4562475" y="2741613"/>
          <p14:tracePt t="49670" x="4572000" y="2741613"/>
          <p14:tracePt t="49678" x="4616450" y="2776538"/>
          <p14:tracePt t="49696" x="4660900" y="2813050"/>
          <p14:tracePt t="49716" x="4679950" y="2830513"/>
          <p14:tracePt t="49730" x="4697413" y="2847975"/>
          <p14:tracePt t="49746" x="4724400" y="2884488"/>
          <p14:tracePt t="49760" x="4759325" y="2938463"/>
          <p14:tracePt t="49780" x="4776788" y="2973388"/>
          <p14:tracePt t="49799" x="4813300" y="3036888"/>
          <p14:tracePt t="49816" x="4822825" y="3071813"/>
          <p14:tracePt t="49830" x="4830763" y="3089275"/>
          <p14:tracePt t="49846" x="4840288" y="3116263"/>
          <p14:tracePt t="49861" x="4840288" y="3133725"/>
          <p14:tracePt t="49881" x="4840288" y="3152775"/>
          <p14:tracePt t="49897" x="4840288" y="3160713"/>
          <p14:tracePt t="49911" x="4840288" y="3187700"/>
          <p14:tracePt t="49932" x="4830763" y="3197225"/>
          <p14:tracePt t="49946" x="4822825" y="3214688"/>
          <p14:tracePt t="49963" x="4813300" y="3224213"/>
          <p14:tracePt t="49963" x="4813300" y="3241675"/>
          <p14:tracePt t="49982" x="4795838" y="3251200"/>
          <p14:tracePt t="49997" x="4795838" y="3268663"/>
          <p14:tracePt t="50012" x="4776788" y="3286125"/>
          <p14:tracePt t="50012" x="4759325" y="3303588"/>
          <p14:tracePt t="50035" x="4751388" y="3322638"/>
          <p14:tracePt t="50049" x="4724400" y="3348038"/>
          <p14:tracePt t="50065" x="4705350" y="3367088"/>
          <p14:tracePt t="50080" x="4687888" y="3384550"/>
          <p14:tracePt t="50097" x="4660900" y="3402013"/>
          <p14:tracePt t="50113" x="4633913" y="3429000"/>
          <p14:tracePt t="50113" x="4608513" y="3438525"/>
          <p14:tracePt t="50129" x="4572000" y="3455988"/>
          <p14:tracePt t="50144" x="4527550" y="3482975"/>
          <p14:tracePt t="50161" x="4491038" y="3490913"/>
          <p14:tracePt t="50161" x="4465638" y="3500438"/>
          <p14:tracePt t="50178" x="4411663" y="3517900"/>
          <p14:tracePt t="50193" x="4367213" y="3536950"/>
          <p14:tracePt t="50210" x="4322763" y="3554413"/>
          <p14:tracePt t="50227" x="4251325" y="3581400"/>
          <p14:tracePt t="50245" x="4205288" y="3598863"/>
          <p14:tracePt t="50261" x="4160838" y="3625850"/>
          <p14:tracePt t="50277" x="4125913" y="3633788"/>
          <p14:tracePt t="50277" x="4108450" y="3633788"/>
          <p14:tracePt t="50295" x="4081463" y="3652838"/>
          <p14:tracePt t="50311" x="4062413" y="3660775"/>
          <p14:tracePt t="50327" x="4037013" y="3660775"/>
          <p14:tracePt t="50327" x="4027488" y="3660775"/>
          <p14:tracePt t="50345" x="4000500" y="3670300"/>
          <p14:tracePt t="50360" x="3956050" y="3679825"/>
          <p14:tracePt t="50377" x="3911600" y="3679825"/>
          <p14:tracePt t="50394" x="3830638" y="3697288"/>
          <p14:tracePt t="50411" x="3776663" y="3697288"/>
          <p14:tracePt t="50428" x="3732213" y="3705225"/>
          <p14:tracePt t="50444" x="3687763" y="3705225"/>
          <p14:tracePt t="50462" x="3652838" y="3697288"/>
          <p14:tracePt t="50477" x="3633788" y="3697288"/>
          <p14:tracePt t="50493" x="3608388" y="3679825"/>
          <p14:tracePt t="50511" x="3589338" y="3670300"/>
          <p14:tracePt t="50528" x="3571875" y="3660775"/>
          <p14:tracePt t="50543" x="3536950" y="3643313"/>
          <p14:tracePt t="50561" x="3517900" y="3625850"/>
          <p14:tracePt t="50577" x="3490913" y="3608388"/>
          <p14:tracePt t="50577" x="3473450" y="3608388"/>
          <p14:tracePt t="50595" x="3455988" y="3581400"/>
          <p14:tracePt t="50611" x="3429000" y="3562350"/>
          <p14:tracePt t="50627" x="3419475" y="3554413"/>
          <p14:tracePt t="50643" x="3402013" y="3536950"/>
          <p14:tracePt t="50643" x="3394075" y="3536950"/>
          <p14:tracePt t="50662" x="3384550" y="3527425"/>
          <p14:tracePt t="50677" x="3367088" y="3509963"/>
          <p14:tracePt t="50694" x="3357563" y="3500438"/>
          <p14:tracePt t="50694" x="3348038" y="3500438"/>
          <p14:tracePt t="50711" x="3340100" y="3482975"/>
          <p14:tracePt t="50727" x="3322638" y="3482975"/>
          <p14:tracePt t="50744" x="3303588" y="3473450"/>
          <p14:tracePt t="50761" x="3303588" y="3455988"/>
          <p14:tracePt t="50777" x="3295650" y="3455988"/>
          <p14:tracePt t="50777" x="3286125" y="3446463"/>
          <p14:tracePt t="50795" x="3276600" y="3446463"/>
          <p14:tracePt t="50811" x="3268663" y="3438525"/>
          <p14:tracePt t="50827" x="3259138" y="3429000"/>
          <p14:tracePt t="50844" x="3241675" y="3411538"/>
          <p14:tracePt t="50861" x="3232150" y="3402013"/>
          <p14:tracePt t="50877" x="3232150" y="3384550"/>
          <p14:tracePt t="50895" x="3214688" y="3348038"/>
          <p14:tracePt t="50911" x="3197225" y="3330575"/>
          <p14:tracePt t="50927" x="3187700" y="3276600"/>
          <p14:tracePt t="50944" x="3179763" y="3241675"/>
          <p14:tracePt t="50961" x="3170238" y="3170238"/>
          <p14:tracePt t="50978" x="3160713" y="3116263"/>
          <p14:tracePt t="50994" x="3152775" y="3071813"/>
          <p14:tracePt t="51011" x="3152775" y="3036888"/>
          <p14:tracePt t="51011" x="3152775" y="3000375"/>
          <p14:tracePt t="51032" x="3160713" y="2955925"/>
          <p14:tracePt t="51046" x="3197225" y="2884488"/>
          <p14:tracePt t="51061" x="3241675" y="2803525"/>
          <p14:tracePt t="51078" x="3348038" y="2660650"/>
          <p14:tracePt t="51096" x="3419475" y="2571750"/>
          <p14:tracePt t="51111" x="3500438" y="2473325"/>
          <p14:tracePt t="51128" x="3562350" y="2401888"/>
          <p14:tracePt t="51144" x="3633788" y="2347913"/>
          <p14:tracePt t="51161" x="3679825" y="2312988"/>
          <p14:tracePt t="51178" x="3724275" y="2295525"/>
          <p14:tracePt t="51194" x="3768725" y="2268538"/>
          <p14:tracePt t="51211" x="3867150" y="2241550"/>
          <p14:tracePt t="51228" x="3919538" y="2224088"/>
          <p14:tracePt t="51244" x="3983038" y="2205038"/>
          <p14:tracePt t="51260" x="4054475" y="2187575"/>
          <p14:tracePt t="51277" x="4205288" y="2170113"/>
          <p14:tracePt t="51294" x="4330700" y="2170113"/>
          <p14:tracePt t="51311" x="4491038" y="2170113"/>
          <p14:tracePt t="51327" x="4714875" y="2205038"/>
          <p14:tracePt t="51327" x="4803775" y="2232025"/>
          <p14:tracePt t="51346" x="4973638" y="2303463"/>
          <p14:tracePt t="51362" x="5045075" y="2357438"/>
          <p14:tracePt t="51377" x="5081588" y="2393950"/>
          <p14:tracePt t="51394" x="5099050" y="2419350"/>
          <p14:tracePt t="51411" x="5099050" y="2428875"/>
          <p14:tracePt t="51427" x="5099050" y="2446338"/>
          <p14:tracePt t="51444" x="5099050" y="2465388"/>
          <p14:tracePt t="51461" x="5099050" y="2473325"/>
          <p14:tracePt t="51477" x="5089525" y="2490788"/>
          <p14:tracePt t="51494" x="5089525" y="2509838"/>
          <p14:tracePt t="51512" x="5081588" y="2527300"/>
          <p14:tracePt t="51530" x="5062538" y="2544763"/>
          <p14:tracePt t="51544" x="5054600" y="2562225"/>
          <p14:tracePt t="51544" x="5045075" y="2571750"/>
          <p14:tracePt t="51563" x="5018088" y="2598738"/>
          <p14:tracePt t="51579" x="5010150" y="2625725"/>
          <p14:tracePt t="51595" x="4991100" y="2652713"/>
          <p14:tracePt t="51610" x="4956175" y="2679700"/>
          <p14:tracePt t="51627" x="4902200" y="2724150"/>
          <p14:tracePt t="51644" x="4857750" y="2776538"/>
          <p14:tracePt t="51661" x="4813300" y="2813050"/>
          <p14:tracePt t="51661" x="4795838" y="2830513"/>
          <p14:tracePt t="51678" x="4751388" y="2867025"/>
          <p14:tracePt t="51694" x="4705350" y="2894013"/>
          <p14:tracePt t="51710" x="4652963" y="2928938"/>
          <p14:tracePt t="51728" x="4625975" y="2946400"/>
          <p14:tracePt t="51745" x="4581525" y="2955925"/>
          <p14:tracePt t="51760" x="4554538" y="2973388"/>
          <p14:tracePt t="51778" x="4510088" y="2990850"/>
          <p14:tracePt t="51794" x="4491038" y="29908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الثالث</a:t>
            </a:r>
            <a:endParaRPr lang="ar-AE" sz="3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606722" y="1473958"/>
            <a:ext cx="51179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00B050"/>
                </a:solidFill>
              </a:rPr>
              <a:t>ارسم دائرة حول الشكل الذي يطابق الشكل الاول</a:t>
            </a:r>
            <a:endParaRPr lang="ar-AE" sz="2400" dirty="0">
              <a:solidFill>
                <a:srgbClr val="00B050"/>
              </a:solidFill>
            </a:endParaRPr>
          </a:p>
        </p:txBody>
      </p:sp>
      <p:grpSp>
        <p:nvGrpSpPr>
          <p:cNvPr id="15" name="Group 524987"/>
          <p:cNvGrpSpPr/>
          <p:nvPr/>
        </p:nvGrpSpPr>
        <p:grpSpPr>
          <a:xfrm>
            <a:off x="1651426" y="2067361"/>
            <a:ext cx="5361803" cy="2556156"/>
            <a:chOff x="-118865" y="324236"/>
            <a:chExt cx="5362088" cy="2556434"/>
          </a:xfrm>
        </p:grpSpPr>
        <p:sp>
          <p:nvSpPr>
            <p:cNvPr id="23" name="Shape 65938"/>
            <p:cNvSpPr/>
            <p:nvPr/>
          </p:nvSpPr>
          <p:spPr>
            <a:xfrm>
              <a:off x="3708295" y="324236"/>
              <a:ext cx="1534928" cy="1031253"/>
            </a:xfrm>
            <a:custGeom>
              <a:avLst/>
              <a:gdLst/>
              <a:ahLst/>
              <a:cxnLst/>
              <a:rect l="0" t="0" r="0" b="0"/>
              <a:pathLst>
                <a:path w="1534928" h="1031253">
                  <a:moveTo>
                    <a:pt x="1083913" y="222501"/>
                  </a:moveTo>
                  <a:cubicBezTo>
                    <a:pt x="1397398" y="230932"/>
                    <a:pt x="1534928" y="745284"/>
                    <a:pt x="847751" y="1030402"/>
                  </a:cubicBezTo>
                  <a:lnTo>
                    <a:pt x="847751" y="1031253"/>
                  </a:lnTo>
                  <a:cubicBezTo>
                    <a:pt x="847395" y="1031113"/>
                    <a:pt x="847090" y="1030973"/>
                    <a:pt x="846747" y="1030834"/>
                  </a:cubicBezTo>
                  <a:cubicBezTo>
                    <a:pt x="846430" y="1030973"/>
                    <a:pt x="846087" y="1031113"/>
                    <a:pt x="845769" y="1031253"/>
                  </a:cubicBezTo>
                  <a:lnTo>
                    <a:pt x="845769" y="1030402"/>
                  </a:lnTo>
                  <a:cubicBezTo>
                    <a:pt x="0" y="679488"/>
                    <a:pt x="408915" y="0"/>
                    <a:pt x="846747" y="306527"/>
                  </a:cubicBezTo>
                  <a:cubicBezTo>
                    <a:pt x="929858" y="245553"/>
                    <a:pt x="1011570" y="220556"/>
                    <a:pt x="1083913" y="2225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8C5D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Shape 65939"/>
            <p:cNvSpPr/>
            <p:nvPr/>
          </p:nvSpPr>
          <p:spPr>
            <a:xfrm>
              <a:off x="-118865" y="559951"/>
              <a:ext cx="1535197" cy="1031253"/>
            </a:xfrm>
            <a:custGeom>
              <a:avLst/>
              <a:gdLst/>
              <a:ahLst/>
              <a:cxnLst/>
              <a:rect l="0" t="0" r="0" b="0"/>
              <a:pathLst>
                <a:path w="1535197" h="1031253">
                  <a:moveTo>
                    <a:pt x="687167" y="0"/>
                  </a:moveTo>
                  <a:cubicBezTo>
                    <a:pt x="687522" y="127"/>
                    <a:pt x="687827" y="279"/>
                    <a:pt x="688170" y="419"/>
                  </a:cubicBezTo>
                  <a:cubicBezTo>
                    <a:pt x="688500" y="279"/>
                    <a:pt x="688818" y="127"/>
                    <a:pt x="689161" y="0"/>
                  </a:cubicBezTo>
                  <a:lnTo>
                    <a:pt x="689161" y="838"/>
                  </a:lnTo>
                  <a:cubicBezTo>
                    <a:pt x="1535197" y="351765"/>
                    <a:pt x="1125990" y="1031253"/>
                    <a:pt x="688170" y="724726"/>
                  </a:cubicBezTo>
                  <a:cubicBezTo>
                    <a:pt x="605062" y="785697"/>
                    <a:pt x="523351" y="810693"/>
                    <a:pt x="451010" y="808747"/>
                  </a:cubicBezTo>
                  <a:cubicBezTo>
                    <a:pt x="137532" y="800312"/>
                    <a:pt x="0" y="285966"/>
                    <a:pt x="687167" y="838"/>
                  </a:cubicBezTo>
                  <a:lnTo>
                    <a:pt x="6871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C2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" name="Shape 65940"/>
            <p:cNvSpPr/>
            <p:nvPr/>
          </p:nvSpPr>
          <p:spPr>
            <a:xfrm>
              <a:off x="1889468" y="633782"/>
              <a:ext cx="1003656" cy="673735"/>
            </a:xfrm>
            <a:custGeom>
              <a:avLst/>
              <a:gdLst/>
              <a:ahLst/>
              <a:cxnLst/>
              <a:rect l="0" t="0" r="0" b="0"/>
              <a:pathLst>
                <a:path w="1003656" h="673735">
                  <a:moveTo>
                    <a:pt x="708490" y="145376"/>
                  </a:moveTo>
                  <a:cubicBezTo>
                    <a:pt x="913688" y="150890"/>
                    <a:pt x="1003656" y="486926"/>
                    <a:pt x="553872" y="673190"/>
                  </a:cubicBezTo>
                  <a:lnTo>
                    <a:pt x="553872" y="673735"/>
                  </a:lnTo>
                  <a:cubicBezTo>
                    <a:pt x="553656" y="673646"/>
                    <a:pt x="553440" y="673557"/>
                    <a:pt x="553237" y="673456"/>
                  </a:cubicBezTo>
                  <a:cubicBezTo>
                    <a:pt x="552996" y="673557"/>
                    <a:pt x="552806" y="673646"/>
                    <a:pt x="552590" y="673735"/>
                  </a:cubicBezTo>
                  <a:lnTo>
                    <a:pt x="552590" y="673190"/>
                  </a:lnTo>
                  <a:cubicBezTo>
                    <a:pt x="0" y="443942"/>
                    <a:pt x="267068" y="0"/>
                    <a:pt x="553237" y="200266"/>
                  </a:cubicBezTo>
                  <a:cubicBezTo>
                    <a:pt x="607646" y="160433"/>
                    <a:pt x="661137" y="144104"/>
                    <a:pt x="708490" y="1453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8E3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" name="Shape 65941"/>
            <p:cNvSpPr/>
            <p:nvPr/>
          </p:nvSpPr>
          <p:spPr>
            <a:xfrm>
              <a:off x="-48591" y="1820337"/>
              <a:ext cx="697324" cy="815784"/>
            </a:xfrm>
            <a:custGeom>
              <a:avLst/>
              <a:gdLst/>
              <a:ahLst/>
              <a:cxnLst/>
              <a:rect l="0" t="0" r="0" b="0"/>
              <a:pathLst>
                <a:path w="697324" h="815784">
                  <a:moveTo>
                    <a:pt x="492428" y="176012"/>
                  </a:moveTo>
                  <a:cubicBezTo>
                    <a:pt x="634844" y="182683"/>
                    <a:pt x="697324" y="589575"/>
                    <a:pt x="385140" y="815112"/>
                  </a:cubicBezTo>
                  <a:lnTo>
                    <a:pt x="385140" y="815784"/>
                  </a:lnTo>
                  <a:cubicBezTo>
                    <a:pt x="384975" y="815670"/>
                    <a:pt x="384848" y="815569"/>
                    <a:pt x="384683" y="815442"/>
                  </a:cubicBezTo>
                  <a:cubicBezTo>
                    <a:pt x="384531" y="815569"/>
                    <a:pt x="384391" y="815670"/>
                    <a:pt x="384238" y="815784"/>
                  </a:cubicBezTo>
                  <a:lnTo>
                    <a:pt x="384238" y="815112"/>
                  </a:lnTo>
                  <a:cubicBezTo>
                    <a:pt x="0" y="537527"/>
                    <a:pt x="185750" y="0"/>
                    <a:pt x="384683" y="242481"/>
                  </a:cubicBezTo>
                  <a:cubicBezTo>
                    <a:pt x="422440" y="194246"/>
                    <a:pt x="459562" y="174472"/>
                    <a:pt x="492428" y="17601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7B8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" name="Shape 65942"/>
            <p:cNvSpPr/>
            <p:nvPr/>
          </p:nvSpPr>
          <p:spPr>
            <a:xfrm>
              <a:off x="1085457" y="559951"/>
              <a:ext cx="768691" cy="836930"/>
            </a:xfrm>
            <a:custGeom>
              <a:avLst/>
              <a:gdLst/>
              <a:ahLst/>
              <a:cxnLst/>
              <a:rect l="0" t="0" r="0" b="0"/>
              <a:pathLst>
                <a:path w="768691" h="836930">
                  <a:moveTo>
                    <a:pt x="192532" y="0"/>
                  </a:moveTo>
                  <a:lnTo>
                    <a:pt x="389624" y="260922"/>
                  </a:lnTo>
                  <a:lnTo>
                    <a:pt x="579158" y="0"/>
                  </a:lnTo>
                  <a:lnTo>
                    <a:pt x="768691" y="189533"/>
                  </a:lnTo>
                  <a:lnTo>
                    <a:pt x="768691" y="189539"/>
                  </a:lnTo>
                  <a:lnTo>
                    <a:pt x="389624" y="836930"/>
                  </a:lnTo>
                  <a:lnTo>
                    <a:pt x="0" y="189535"/>
                  </a:lnTo>
                  <a:lnTo>
                    <a:pt x="1925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ED1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" name="Shape 65943"/>
            <p:cNvSpPr/>
            <p:nvPr/>
          </p:nvSpPr>
          <p:spPr>
            <a:xfrm>
              <a:off x="0" y="336082"/>
              <a:ext cx="5219180" cy="1186751"/>
            </a:xfrm>
            <a:custGeom>
              <a:avLst/>
              <a:gdLst/>
              <a:ahLst/>
              <a:cxnLst/>
              <a:rect l="0" t="0" r="0" b="0"/>
              <a:pathLst>
                <a:path w="5219180" h="1186751">
                  <a:moveTo>
                    <a:pt x="5219180" y="880745"/>
                  </a:moveTo>
                  <a:cubicBezTo>
                    <a:pt x="5219180" y="1049744"/>
                    <a:pt x="5082172" y="1186751"/>
                    <a:pt x="4913173" y="1186751"/>
                  </a:cubicBezTo>
                  <a:lnTo>
                    <a:pt x="306007" y="1186751"/>
                  </a:lnTo>
                  <a:cubicBezTo>
                    <a:pt x="137008" y="1186751"/>
                    <a:pt x="0" y="1049744"/>
                    <a:pt x="0" y="880745"/>
                  </a:cubicBezTo>
                  <a:lnTo>
                    <a:pt x="0" y="306007"/>
                  </a:lnTo>
                  <a:cubicBezTo>
                    <a:pt x="0" y="137008"/>
                    <a:pt x="137008" y="0"/>
                    <a:pt x="306007" y="0"/>
                  </a:cubicBezTo>
                  <a:lnTo>
                    <a:pt x="4913173" y="0"/>
                  </a:lnTo>
                  <a:cubicBezTo>
                    <a:pt x="5082172" y="0"/>
                    <a:pt x="5219180" y="137008"/>
                    <a:pt x="5219180" y="306007"/>
                  </a:cubicBezTo>
                  <a:lnTo>
                    <a:pt x="5219180" y="880745"/>
                  </a:lnTo>
                  <a:close/>
                </a:path>
              </a:pathLst>
            </a:custGeom>
            <a:ln w="13907" cap="flat">
              <a:miter lim="127000"/>
            </a:ln>
          </p:spPr>
          <p:style>
            <a:lnRef idx="1">
              <a:srgbClr val="4E26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" name="Shape 65944"/>
            <p:cNvSpPr/>
            <p:nvPr/>
          </p:nvSpPr>
          <p:spPr>
            <a:xfrm>
              <a:off x="3854333" y="336090"/>
              <a:ext cx="0" cy="1186739"/>
            </a:xfrm>
            <a:custGeom>
              <a:avLst/>
              <a:gdLst/>
              <a:ahLst/>
              <a:cxnLst/>
              <a:rect l="0" t="0" r="0" b="0"/>
              <a:pathLst>
                <a:path h="1186739">
                  <a:moveTo>
                    <a:pt x="0" y="0"/>
                  </a:moveTo>
                  <a:lnTo>
                    <a:pt x="0" y="1186739"/>
                  </a:lnTo>
                </a:path>
              </a:pathLst>
            </a:custGeom>
            <a:ln w="13907" cap="flat">
              <a:miter lim="127000"/>
            </a:ln>
          </p:spPr>
          <p:style>
            <a:lnRef idx="1">
              <a:srgbClr val="4E26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" name="Shape 65945"/>
            <p:cNvSpPr/>
            <p:nvPr/>
          </p:nvSpPr>
          <p:spPr>
            <a:xfrm>
              <a:off x="0" y="1693919"/>
              <a:ext cx="5219180" cy="1186751"/>
            </a:xfrm>
            <a:custGeom>
              <a:avLst/>
              <a:gdLst/>
              <a:ahLst/>
              <a:cxnLst/>
              <a:rect l="0" t="0" r="0" b="0"/>
              <a:pathLst>
                <a:path w="5219180" h="1186751">
                  <a:moveTo>
                    <a:pt x="5219180" y="880745"/>
                  </a:moveTo>
                  <a:cubicBezTo>
                    <a:pt x="5219180" y="1049744"/>
                    <a:pt x="5082172" y="1186751"/>
                    <a:pt x="4913173" y="1186751"/>
                  </a:cubicBezTo>
                  <a:lnTo>
                    <a:pt x="306007" y="1186751"/>
                  </a:lnTo>
                  <a:cubicBezTo>
                    <a:pt x="137008" y="1186751"/>
                    <a:pt x="0" y="1049744"/>
                    <a:pt x="0" y="880745"/>
                  </a:cubicBezTo>
                  <a:lnTo>
                    <a:pt x="0" y="306006"/>
                  </a:lnTo>
                  <a:cubicBezTo>
                    <a:pt x="0" y="137007"/>
                    <a:pt x="137008" y="0"/>
                    <a:pt x="306007" y="0"/>
                  </a:cubicBezTo>
                  <a:lnTo>
                    <a:pt x="4913173" y="0"/>
                  </a:lnTo>
                  <a:cubicBezTo>
                    <a:pt x="5082172" y="0"/>
                    <a:pt x="5219180" y="137007"/>
                    <a:pt x="5219180" y="306006"/>
                  </a:cubicBezTo>
                  <a:lnTo>
                    <a:pt x="5219180" y="880745"/>
                  </a:lnTo>
                  <a:close/>
                </a:path>
              </a:pathLst>
            </a:custGeom>
            <a:ln w="13907" cap="flat">
              <a:miter lim="127000"/>
            </a:ln>
          </p:spPr>
          <p:style>
            <a:lnRef idx="1">
              <a:srgbClr val="4E26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" name="Shape 65946"/>
            <p:cNvSpPr/>
            <p:nvPr/>
          </p:nvSpPr>
          <p:spPr>
            <a:xfrm>
              <a:off x="3854333" y="1693927"/>
              <a:ext cx="0" cy="1186738"/>
            </a:xfrm>
            <a:custGeom>
              <a:avLst/>
              <a:gdLst/>
              <a:ahLst/>
              <a:cxnLst/>
              <a:rect l="0" t="0" r="0" b="0"/>
              <a:pathLst>
                <a:path h="1186738">
                  <a:moveTo>
                    <a:pt x="0" y="0"/>
                  </a:moveTo>
                  <a:lnTo>
                    <a:pt x="0" y="1186738"/>
                  </a:lnTo>
                </a:path>
              </a:pathLst>
            </a:custGeom>
            <a:ln w="13907" cap="flat">
              <a:miter lim="127000"/>
            </a:ln>
          </p:spPr>
          <p:style>
            <a:lnRef idx="1">
              <a:srgbClr val="4E264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" name="Shape 65947"/>
            <p:cNvSpPr/>
            <p:nvPr/>
          </p:nvSpPr>
          <p:spPr>
            <a:xfrm>
              <a:off x="2927112" y="551397"/>
              <a:ext cx="756095" cy="756120"/>
            </a:xfrm>
            <a:custGeom>
              <a:avLst/>
              <a:gdLst/>
              <a:ahLst/>
              <a:cxnLst/>
              <a:rect l="0" t="0" r="0" b="0"/>
              <a:pathLst>
                <a:path w="756095" h="756120">
                  <a:moveTo>
                    <a:pt x="378041" y="0"/>
                  </a:moveTo>
                  <a:cubicBezTo>
                    <a:pt x="586829" y="0"/>
                    <a:pt x="756095" y="169278"/>
                    <a:pt x="756095" y="378066"/>
                  </a:cubicBezTo>
                  <a:cubicBezTo>
                    <a:pt x="756095" y="586854"/>
                    <a:pt x="586829" y="756120"/>
                    <a:pt x="378041" y="756120"/>
                  </a:cubicBezTo>
                  <a:cubicBezTo>
                    <a:pt x="169253" y="756120"/>
                    <a:pt x="0" y="586854"/>
                    <a:pt x="0" y="378066"/>
                  </a:cubicBezTo>
                  <a:cubicBezTo>
                    <a:pt x="0" y="169278"/>
                    <a:pt x="169253" y="0"/>
                    <a:pt x="37804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C2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" name="Shape 65948"/>
            <p:cNvSpPr/>
            <p:nvPr/>
          </p:nvSpPr>
          <p:spPr>
            <a:xfrm>
              <a:off x="4140109" y="1909235"/>
              <a:ext cx="756095" cy="756120"/>
            </a:xfrm>
            <a:custGeom>
              <a:avLst/>
              <a:gdLst/>
              <a:ahLst/>
              <a:cxnLst/>
              <a:rect l="0" t="0" r="0" b="0"/>
              <a:pathLst>
                <a:path w="756095" h="756120">
                  <a:moveTo>
                    <a:pt x="378041" y="0"/>
                  </a:moveTo>
                  <a:cubicBezTo>
                    <a:pt x="586829" y="0"/>
                    <a:pt x="756095" y="169278"/>
                    <a:pt x="756095" y="378066"/>
                  </a:cubicBezTo>
                  <a:cubicBezTo>
                    <a:pt x="756095" y="586854"/>
                    <a:pt x="586829" y="756120"/>
                    <a:pt x="378041" y="756120"/>
                  </a:cubicBezTo>
                  <a:cubicBezTo>
                    <a:pt x="169253" y="756120"/>
                    <a:pt x="0" y="586854"/>
                    <a:pt x="0" y="378066"/>
                  </a:cubicBezTo>
                  <a:cubicBezTo>
                    <a:pt x="0" y="169278"/>
                    <a:pt x="169253" y="0"/>
                    <a:pt x="37804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8E3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" name="Shape 65949"/>
            <p:cNvSpPr/>
            <p:nvPr/>
          </p:nvSpPr>
          <p:spPr>
            <a:xfrm>
              <a:off x="1100717" y="1977062"/>
              <a:ext cx="666648" cy="756120"/>
            </a:xfrm>
            <a:custGeom>
              <a:avLst/>
              <a:gdLst/>
              <a:ahLst/>
              <a:cxnLst/>
              <a:rect l="0" t="0" r="0" b="0"/>
              <a:pathLst>
                <a:path w="459702" h="756120">
                  <a:moveTo>
                    <a:pt x="229870" y="0"/>
                  </a:moveTo>
                  <a:cubicBezTo>
                    <a:pt x="356806" y="0"/>
                    <a:pt x="459702" y="169278"/>
                    <a:pt x="459702" y="378066"/>
                  </a:cubicBezTo>
                  <a:cubicBezTo>
                    <a:pt x="459702" y="586854"/>
                    <a:pt x="356806" y="756120"/>
                    <a:pt x="229870" y="756120"/>
                  </a:cubicBezTo>
                  <a:cubicBezTo>
                    <a:pt x="102921" y="756120"/>
                    <a:pt x="0" y="586854"/>
                    <a:pt x="0" y="378066"/>
                  </a:cubicBezTo>
                  <a:cubicBezTo>
                    <a:pt x="0" y="169278"/>
                    <a:pt x="102921" y="0"/>
                    <a:pt x="2298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7B8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5" name="Shape 65950"/>
            <p:cNvSpPr/>
            <p:nvPr/>
          </p:nvSpPr>
          <p:spPr>
            <a:xfrm>
              <a:off x="3111902" y="2187485"/>
              <a:ext cx="419455" cy="419468"/>
            </a:xfrm>
            <a:custGeom>
              <a:avLst/>
              <a:gdLst/>
              <a:ahLst/>
              <a:cxnLst/>
              <a:rect l="0" t="0" r="0" b="0"/>
              <a:pathLst>
                <a:path w="419455" h="419468">
                  <a:moveTo>
                    <a:pt x="209728" y="0"/>
                  </a:moveTo>
                  <a:cubicBezTo>
                    <a:pt x="325551" y="0"/>
                    <a:pt x="419455" y="93904"/>
                    <a:pt x="419455" y="209741"/>
                  </a:cubicBezTo>
                  <a:cubicBezTo>
                    <a:pt x="419455" y="325565"/>
                    <a:pt x="325551" y="419468"/>
                    <a:pt x="209728" y="419468"/>
                  </a:cubicBezTo>
                  <a:cubicBezTo>
                    <a:pt x="93904" y="419468"/>
                    <a:pt x="0" y="325565"/>
                    <a:pt x="0" y="209741"/>
                  </a:cubicBezTo>
                  <a:cubicBezTo>
                    <a:pt x="0" y="93904"/>
                    <a:pt x="93904" y="0"/>
                    <a:pt x="20972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7B8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" name="Shape 65951"/>
            <p:cNvSpPr/>
            <p:nvPr/>
          </p:nvSpPr>
          <p:spPr>
            <a:xfrm>
              <a:off x="2095217" y="2049948"/>
              <a:ext cx="766813" cy="683234"/>
            </a:xfrm>
            <a:custGeom>
              <a:avLst/>
              <a:gdLst/>
              <a:ahLst/>
              <a:cxnLst/>
              <a:rect l="0" t="0" r="0" b="0"/>
              <a:pathLst>
                <a:path w="766813" h="683234">
                  <a:moveTo>
                    <a:pt x="0" y="0"/>
                  </a:moveTo>
                  <a:lnTo>
                    <a:pt x="87071" y="0"/>
                  </a:lnTo>
                  <a:cubicBezTo>
                    <a:pt x="87071" y="163665"/>
                    <a:pt x="219735" y="296329"/>
                    <a:pt x="383413" y="296329"/>
                  </a:cubicBezTo>
                  <a:cubicBezTo>
                    <a:pt x="547065" y="296329"/>
                    <a:pt x="679742" y="163665"/>
                    <a:pt x="679742" y="0"/>
                  </a:cubicBezTo>
                  <a:lnTo>
                    <a:pt x="766813" y="0"/>
                  </a:lnTo>
                  <a:lnTo>
                    <a:pt x="766813" y="683234"/>
                  </a:lnTo>
                  <a:lnTo>
                    <a:pt x="0" y="6832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ED1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</p:grp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54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99"/>
    </mc:Choice>
    <mc:Fallback>
      <p:transition spd="slow" advTm="80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3" grpId="0"/>
    </p:bldLst>
  </p:timing>
  <p:extLst mod="1">
    <p:ext uri="{3A86A75C-4F4B-4683-9AE1-C65F6400EC91}">
      <p14:laserTraceLst xmlns:p14="http://schemas.microsoft.com/office/powerpoint/2010/main">
        <p14:tracePtLst>
          <p14:tracePt t="2926" x="4527550" y="2990850"/>
          <p14:tracePt t="3601" x="4589463" y="2982913"/>
          <p14:tracePt t="3608" x="4660900" y="2973388"/>
          <p14:tracePt t="3615" x="4741863" y="2955925"/>
          <p14:tracePt t="3624" x="4938713" y="2919413"/>
          <p14:tracePt t="3641" x="5232400" y="2867025"/>
          <p14:tracePt t="3659" x="5411788" y="2830513"/>
          <p14:tracePt t="3675" x="5554663" y="2803525"/>
          <p14:tracePt t="3692" x="5670550" y="2776538"/>
          <p14:tracePt t="3710" x="5724525" y="2768600"/>
          <p14:tracePt t="3725" x="5759450" y="2768600"/>
          <p14:tracePt t="3742" x="5786438" y="2759075"/>
          <p14:tracePt t="3742" x="5803900" y="2751138"/>
          <p14:tracePt t="3760" x="5830888" y="2751138"/>
          <p14:tracePt t="3775" x="5867400" y="2732088"/>
          <p14:tracePt t="3792" x="5884863" y="2724150"/>
          <p14:tracePt t="3809" x="5929313" y="2705100"/>
          <p14:tracePt t="3825" x="6000750" y="2687638"/>
          <p14:tracePt t="3841" x="6143625" y="2643188"/>
          <p14:tracePt t="3859" x="6232525" y="2616200"/>
          <p14:tracePt t="3875" x="6330950" y="2589213"/>
          <p14:tracePt t="3892" x="6465888" y="2544763"/>
          <p14:tracePt t="3909" x="6518275" y="2536825"/>
          <p14:tracePt t="3926" x="6554788" y="2517775"/>
          <p14:tracePt t="3942" x="6581775" y="2509838"/>
          <p14:tracePt t="3959" x="6608763" y="2500313"/>
          <p14:tracePt t="3975" x="6626225" y="2482850"/>
          <p14:tracePt t="3992" x="6661150" y="2465388"/>
          <p14:tracePt t="3992" x="6680200" y="2446338"/>
          <p14:tracePt t="4009" x="6705600" y="2428875"/>
          <p14:tracePt t="4025" x="6732588" y="2419350"/>
          <p14:tracePt t="4041" x="6742113" y="2411413"/>
          <p14:tracePt t="4058" x="6742113" y="2401888"/>
          <p14:tracePt t="4075" x="6751638" y="2401888"/>
          <p14:tracePt t="4091" x="6759575" y="2384425"/>
          <p14:tracePt t="4108" x="6759575" y="2374900"/>
          <p14:tracePt t="4124" x="6777038" y="2357438"/>
          <p14:tracePt t="4142" x="6786563" y="2357438"/>
          <p14:tracePt t="4158" x="6786563" y="2347913"/>
          <p14:tracePt t="4175" x="6786563" y="2339975"/>
          <p14:tracePt t="4191" x="6796088" y="2339975"/>
          <p14:tracePt t="4244" x="6796088" y="2330450"/>
          <p14:tracePt t="4265" x="6796088" y="2322513"/>
          <p14:tracePt t="4301" x="6796088" y="2312988"/>
          <p14:tracePt t="4338" x="6796088" y="2303463"/>
          <p14:tracePt t="4360" x="6786563" y="2286000"/>
          <p14:tracePt t="4367" x="6769100" y="2259013"/>
          <p14:tracePt t="4375" x="6724650" y="2224088"/>
          <p14:tracePt t="4391" x="6688138" y="2187575"/>
          <p14:tracePt t="4408" x="6653213" y="2160588"/>
          <p14:tracePt t="4425" x="6616700" y="2133600"/>
          <p14:tracePt t="4442" x="6589713" y="2116138"/>
          <p14:tracePt t="4458" x="6572250" y="2116138"/>
          <p14:tracePt t="4474" x="6545263" y="2108200"/>
          <p14:tracePt t="4492" x="6500813" y="2089150"/>
          <p14:tracePt t="4508" x="6483350" y="2081213"/>
          <p14:tracePt t="4524" x="6456363" y="2071688"/>
          <p14:tracePt t="4541" x="6411913" y="2062163"/>
          <p14:tracePt t="4560" x="6384925" y="2054225"/>
          <p14:tracePt t="4576" x="6348413" y="2054225"/>
          <p14:tracePt t="4593" x="6323013" y="2054225"/>
          <p14:tracePt t="4593" x="6313488" y="2054225"/>
          <p14:tracePt t="4611" x="6286500" y="2054225"/>
          <p14:tracePt t="4626" x="6269038" y="2054225"/>
          <p14:tracePt t="4643" x="6251575" y="2054225"/>
          <p14:tracePt t="4661" x="6215063" y="2044700"/>
          <p14:tracePt t="4678" x="6180138" y="2044700"/>
          <p14:tracePt t="4693" x="6161088" y="2044700"/>
          <p14:tracePt t="4710" x="6143625" y="2044700"/>
          <p14:tracePt t="4725" x="6116638" y="2044700"/>
          <p14:tracePt t="4744" x="6089650" y="2044700"/>
          <p14:tracePt t="4760" x="6072188" y="2044700"/>
          <p14:tracePt t="4776" x="6054725" y="2044700"/>
          <p14:tracePt t="4794" x="6000750" y="2044700"/>
          <p14:tracePt t="4813" x="5965825" y="2044700"/>
          <p14:tracePt t="4830" x="5919788" y="2044700"/>
          <p14:tracePt t="4845" x="5875338" y="2062163"/>
          <p14:tracePt t="4845" x="5857875" y="2062163"/>
          <p14:tracePt t="4864" x="5822950" y="2071688"/>
          <p14:tracePt t="4879" x="5786438" y="2081213"/>
          <p14:tracePt t="4893" x="5759450" y="2089150"/>
          <p14:tracePt t="4912" x="5705475" y="2089150"/>
          <p14:tracePt t="4928" x="5688013" y="2089150"/>
          <p14:tracePt t="4944" x="5670550" y="2089150"/>
          <p14:tracePt t="4959" x="5643563" y="2089150"/>
          <p14:tracePt t="4976" x="5616575" y="2089150"/>
          <p14:tracePt t="4996" x="5599113" y="2089150"/>
          <p14:tracePt t="5010" x="5589588" y="2089150"/>
          <p14:tracePt t="5025" x="5572125" y="2089150"/>
          <p14:tracePt t="5043" x="5562600" y="2089150"/>
          <p14:tracePt t="5059" x="5545138" y="2089150"/>
          <p14:tracePt t="5076" x="5537200" y="2089150"/>
          <p14:tracePt t="5092" x="5527675" y="2089150"/>
          <p14:tracePt t="5109" x="5510213" y="2098675"/>
          <p14:tracePt t="5127" x="5500688" y="2098675"/>
          <p14:tracePt t="5143" x="5491163" y="2098675"/>
          <p14:tracePt t="5160" x="5483225" y="2098675"/>
          <p14:tracePt t="5192" x="5438775" y="2108200"/>
          <p14:tracePt t="5717" x="5357813" y="2125663"/>
          <p14:tracePt t="5725" x="5276850" y="2133600"/>
          <p14:tracePt t="5732" x="5205413" y="2152650"/>
          <p14:tracePt t="5742" x="5045075" y="2179638"/>
          <p14:tracePt t="5760" x="4875213" y="2205038"/>
          <p14:tracePt t="5778" x="4795838" y="2205038"/>
          <p14:tracePt t="5792" x="4751388" y="2205038"/>
          <p14:tracePt t="5810" x="4724400" y="2205038"/>
          <p14:tracePt t="5826" x="4679950" y="2205038"/>
          <p14:tracePt t="5843" x="4652963" y="2197100"/>
          <p14:tracePt t="5859" x="4625975" y="2187575"/>
          <p14:tracePt t="5876" x="4581525" y="2187575"/>
          <p14:tracePt t="5893" x="4554538" y="2179638"/>
          <p14:tracePt t="5909" x="4527550" y="2160588"/>
          <p14:tracePt t="5925" x="4491038" y="2143125"/>
          <p14:tracePt t="5942" x="4473575" y="2125663"/>
          <p14:tracePt t="5959" x="4456113" y="2108200"/>
          <p14:tracePt t="5959" x="4446588" y="2108200"/>
          <p14:tracePt t="5980" x="4438650" y="2098675"/>
          <p14:tracePt t="5994" x="4429125" y="2098675"/>
          <p14:tracePt t="6011" x="4411663" y="2081213"/>
          <p14:tracePt t="6030" x="4394200" y="2081213"/>
          <p14:tracePt t="6047" x="4394200" y="2071688"/>
          <p14:tracePt t="6063" x="4384675" y="2071688"/>
          <p14:tracePt t="6079" x="4367213" y="2062163"/>
          <p14:tracePt t="6079" x="4367213" y="2054225"/>
          <p14:tracePt t="6097" x="4348163" y="2054225"/>
          <p14:tracePt t="6112" x="4340225" y="2054225"/>
          <p14:tracePt t="6128" x="4322763" y="2044700"/>
          <p14:tracePt t="6145" x="4313238" y="2044700"/>
          <p14:tracePt t="6163" x="4303713" y="2036763"/>
          <p14:tracePt t="6179" x="4295775" y="2036763"/>
          <p14:tracePt t="6194" x="4268788" y="2036763"/>
          <p14:tracePt t="6211" x="4232275" y="2036763"/>
          <p14:tracePt t="6230" x="4205288" y="2036763"/>
          <p14:tracePt t="6245" x="4187825" y="2036763"/>
          <p14:tracePt t="6261" x="4152900" y="2044700"/>
          <p14:tracePt t="6261" x="4143375" y="2044700"/>
          <p14:tracePt t="6281" x="4108450" y="2044700"/>
          <p14:tracePt t="6296" x="4089400" y="2036763"/>
          <p14:tracePt t="6313" x="4062413" y="2036763"/>
          <p14:tracePt t="6313" x="4054475" y="2027238"/>
          <p14:tracePt t="6330" x="4037013" y="2027238"/>
          <p14:tracePt t="6330" x="4017963" y="2027238"/>
          <p14:tracePt t="6346" x="3990975" y="2009775"/>
          <p14:tracePt t="6363" x="3946525" y="2009775"/>
          <p14:tracePt t="6379" x="3911600" y="2000250"/>
          <p14:tracePt t="6395" x="3848100" y="2000250"/>
          <p14:tracePt t="6413" x="3803650" y="2000250"/>
          <p14:tracePt t="6428" x="3759200" y="2000250"/>
          <p14:tracePt t="6446" x="3705225" y="2000250"/>
          <p14:tracePt t="6463" x="3633788" y="2000250"/>
          <p14:tracePt t="6479" x="3598863" y="2000250"/>
          <p14:tracePt t="6495" x="3571875" y="2000250"/>
          <p14:tracePt t="6495" x="3544888" y="2000250"/>
          <p14:tracePt t="6514" x="3517900" y="2000250"/>
          <p14:tracePt t="6530" x="3500438" y="2000250"/>
          <p14:tracePt t="6546" x="3473450" y="2009775"/>
          <p14:tracePt t="7744" x="3571875" y="1973263"/>
          <p14:tracePt t="7916" x="3732213" y="1901825"/>
          <p14:tracePt t="7924" x="3857625" y="1857375"/>
          <p14:tracePt t="7931" x="4214813" y="1785938"/>
          <p14:tracePt t="7947" x="4518025" y="1758950"/>
          <p14:tracePt t="7961" x="4786313" y="1758950"/>
          <p14:tracePt t="7979" x="5037138" y="1795463"/>
          <p14:tracePt t="7979" x="5153025" y="1812925"/>
          <p14:tracePt t="7997" x="5438775" y="1857375"/>
          <p14:tracePt t="8013" x="5741988" y="1919288"/>
          <p14:tracePt t="8028" x="6045200" y="1990725"/>
          <p14:tracePt t="8045" x="6402388" y="2071688"/>
          <p14:tracePt t="8064" x="6581775" y="2152650"/>
          <p14:tracePt t="8079" x="6751638" y="2251075"/>
          <p14:tracePt t="8096" x="6911975" y="2339975"/>
          <p14:tracePt t="8096" x="6956425" y="2401888"/>
          <p14:tracePt t="8114" x="7045325" y="2509838"/>
          <p14:tracePt t="8130" x="7134225" y="2616200"/>
          <p14:tracePt t="8146" x="7170738" y="2670175"/>
          <p14:tracePt t="8162" x="7180263" y="2705100"/>
          <p14:tracePt t="8181" x="7170738" y="2724150"/>
          <p14:tracePt t="8196" x="7161213" y="2732088"/>
          <p14:tracePt t="8211" x="7143750" y="2759075"/>
          <p14:tracePt t="8230" x="7143750" y="2776538"/>
          <p14:tracePt t="8244" x="7126288" y="2786063"/>
          <p14:tracePt t="8244" x="7126288" y="2803525"/>
          <p14:tracePt t="8264" x="7108825" y="2830513"/>
          <p14:tracePt t="8280" x="7081838" y="2847975"/>
          <p14:tracePt t="8296" x="7062788" y="2867025"/>
          <p14:tracePt t="8296" x="7045325" y="2874963"/>
          <p14:tracePt t="8315" x="7018338" y="2884488"/>
          <p14:tracePt t="8330" x="6983413" y="2884488"/>
          <p14:tracePt t="8346" x="6938963" y="2884488"/>
          <p14:tracePt t="8363" x="6858000" y="2867025"/>
          <p14:tracePt t="8379" x="6804025" y="2867025"/>
          <p14:tracePt t="8395" x="6759575" y="2857500"/>
          <p14:tracePt t="8395" x="6751638" y="2857500"/>
          <p14:tracePt t="8414" x="6705600" y="2857500"/>
          <p14:tracePt t="8429" x="6661150" y="2857500"/>
          <p14:tracePt t="8446" x="6626225" y="2857500"/>
          <p14:tracePt t="8446" x="6608763" y="2857500"/>
          <p14:tracePt t="8464" x="6581775" y="2857500"/>
          <p14:tracePt t="8479" x="6537325" y="2857500"/>
          <p14:tracePt t="8496" x="6473825" y="2857500"/>
          <p14:tracePt t="8514" x="6438900" y="2867025"/>
          <p14:tracePt t="8529" x="6402388" y="2874963"/>
          <p14:tracePt t="8546" x="6357938" y="2884488"/>
          <p14:tracePt t="8564" x="6340475" y="2894013"/>
          <p14:tracePt t="8579" x="6323013" y="2894013"/>
          <p14:tracePt t="8594" x="6286500" y="2901950"/>
          <p14:tracePt t="8614" x="6269038" y="2901950"/>
          <p14:tracePt t="8629" x="6251575" y="2911475"/>
          <p14:tracePt t="8644" x="6224588" y="2911475"/>
          <p14:tracePt t="8663" x="6205538" y="2911475"/>
          <p14:tracePt t="8678" x="6180138" y="2919413"/>
          <p14:tracePt t="8695" x="6153150" y="2919413"/>
          <p14:tracePt t="8695" x="6126163" y="2919413"/>
          <p14:tracePt t="8713" x="6081713" y="2928938"/>
          <p14:tracePt t="8729" x="6027738" y="2928938"/>
          <p14:tracePt t="8729" x="6000750" y="2928938"/>
          <p14:tracePt t="8748" x="5973763" y="2928938"/>
          <p14:tracePt t="8760" x="5902325" y="2928938"/>
          <p14:tracePt t="8783" x="5867400" y="2911475"/>
          <p14:tracePt t="8795" x="5830888" y="2894013"/>
          <p14:tracePt t="8795" x="5813425" y="2884488"/>
          <p14:tracePt t="8814" x="5776913" y="2840038"/>
          <p14:tracePt t="8830" x="5732463" y="2776538"/>
          <p14:tracePt t="8845" x="5697538" y="2705100"/>
          <p14:tracePt t="8864" x="5643563" y="2581275"/>
          <p14:tracePt t="8879" x="5626100" y="2517775"/>
          <p14:tracePt t="8895" x="5599113" y="2473325"/>
          <p14:tracePt t="8895" x="5599113" y="2446338"/>
          <p14:tracePt t="8914" x="5599113" y="2401888"/>
          <p14:tracePt t="8929" x="5599113" y="2357438"/>
          <p14:tracePt t="8946" x="5608638" y="2312988"/>
          <p14:tracePt t="8946" x="5626100" y="2286000"/>
          <p14:tracePt t="8964" x="5653088" y="2205038"/>
          <p14:tracePt t="8980" x="5715000" y="2116138"/>
          <p14:tracePt t="8995" x="5795963" y="2027238"/>
          <p14:tracePt t="9013" x="5875338" y="1946275"/>
          <p14:tracePt t="9013" x="5919788" y="1911350"/>
          <p14:tracePt t="9031" x="5991225" y="1857375"/>
          <p14:tracePt t="9046" x="6081713" y="1822450"/>
          <p14:tracePt t="9063" x="6143625" y="1795463"/>
          <p14:tracePt t="9063" x="6161088" y="1785938"/>
          <p14:tracePt t="9082" x="6215063" y="1785938"/>
          <p14:tracePt t="9097" x="6251575" y="1785938"/>
          <p14:tracePt t="9112" x="6286500" y="1785938"/>
          <p14:tracePt t="9112" x="6313488" y="1785938"/>
          <p14:tracePt t="9131" x="6367463" y="1785938"/>
          <p14:tracePt t="9146" x="6438900" y="1795463"/>
          <p14:tracePt t="9163" x="6545263" y="1812925"/>
          <p14:tracePt t="9163" x="6599238" y="1812925"/>
          <p14:tracePt t="9181" x="6705600" y="1839913"/>
          <p14:tracePt t="9197" x="6813550" y="1866900"/>
          <p14:tracePt t="9211" x="6884988" y="1911350"/>
          <p14:tracePt t="9229" x="6929438" y="1965325"/>
          <p14:tracePt t="9248" x="6973888" y="2054225"/>
          <p14:tracePt t="9264" x="6991350" y="2133600"/>
          <p14:tracePt t="9280" x="7018338" y="2232025"/>
          <p14:tracePt t="9280" x="7037388" y="2295525"/>
          <p14:tracePt t="9298" x="7072313" y="2455863"/>
          <p14:tracePt t="9312" x="7099300" y="2616200"/>
          <p14:tracePt t="9328" x="7099300" y="2795588"/>
          <p14:tracePt t="9347" x="7089775" y="2894013"/>
          <p14:tracePt t="9361" x="7072313" y="2955925"/>
          <p14:tracePt t="9378" x="7045325" y="3054350"/>
          <p14:tracePt t="9396" x="7027863" y="3098800"/>
          <p14:tracePt t="9413" x="6991350" y="3143250"/>
          <p14:tracePt t="9413" x="6983413" y="3160713"/>
          <p14:tracePt t="9430" x="6946900" y="3187700"/>
          <p14:tracePt t="9446" x="6919913" y="3224213"/>
          <p14:tracePt t="9461" x="6884988" y="3251200"/>
          <p14:tracePt t="9461" x="6867525" y="3259138"/>
          <p14:tracePt t="9480" x="6804025" y="3295650"/>
          <p14:tracePt t="9495" x="6724650" y="3313113"/>
          <p14:tracePt t="9513" x="6634163" y="3340100"/>
          <p14:tracePt t="9513" x="6599238" y="3348038"/>
          <p14:tracePt t="9530" x="6518275" y="3357563"/>
          <p14:tracePt t="9545" x="6446838" y="3367088"/>
          <p14:tracePt t="9561" x="6348413" y="3367088"/>
          <p14:tracePt t="9561" x="6296025" y="3367088"/>
          <p14:tracePt t="9581" x="6170613" y="3330575"/>
          <p14:tracePt t="9596" x="6072188" y="3276600"/>
          <p14:tracePt t="9612" x="5965825" y="3187700"/>
          <p14:tracePt t="9612" x="5938838" y="3143250"/>
          <p14:tracePt t="9630" x="5875338" y="3071813"/>
          <p14:tracePt t="9647" x="5848350" y="3017838"/>
          <p14:tracePt t="9662" x="5830888" y="2990850"/>
          <p14:tracePt t="9662" x="5830888" y="2982913"/>
          <p14:tracePt t="9681" x="5822950" y="2965450"/>
          <p14:tracePt t="9697" x="5822950" y="2946400"/>
          <p14:tracePt t="9711" x="5813425" y="2938463"/>
          <p14:tracePt t="9729" x="5813425" y="2911475"/>
          <p14:tracePt t="9729" x="5813425" y="2901950"/>
          <p14:tracePt t="9748" x="5813425" y="2874963"/>
          <p14:tracePt t="9763" x="5813425" y="2840038"/>
          <p14:tracePt t="9763" x="5813425" y="2813050"/>
          <p14:tracePt t="9782" x="5813425" y="2786063"/>
          <p14:tracePt t="9794" x="5813425" y="2697163"/>
          <p14:tracePt t="9814" x="5803900" y="2643188"/>
          <p14:tracePt t="9829" x="5803900" y="2608263"/>
          <p14:tracePt t="9845" x="5803900" y="2554288"/>
          <p14:tracePt t="9863" x="5803900" y="2527300"/>
          <p14:tracePt t="9878" x="5803900" y="2482850"/>
          <p14:tracePt t="9894" x="5813425" y="2446338"/>
          <p14:tracePt t="9913" x="5857875" y="2339975"/>
          <p14:tracePt t="9930" x="5894388" y="2232025"/>
          <p14:tracePt t="9946" x="5919788" y="2160588"/>
          <p14:tracePt t="9962" x="5965825" y="2062163"/>
          <p14:tracePt t="9980" x="6010275" y="2009775"/>
          <p14:tracePt t="9995" x="6062663" y="1955800"/>
          <p14:tracePt t="10011" x="6143625" y="1901825"/>
          <p14:tracePt t="10011" x="6180138" y="1874838"/>
          <p14:tracePt t="10031" x="6259513" y="1847850"/>
          <p14:tracePt t="10046" x="6340475" y="1812925"/>
          <p14:tracePt t="10063" x="6419850" y="1795463"/>
          <p14:tracePt t="10079" x="6500813" y="1785938"/>
          <p14:tracePt t="10079" x="6537325" y="1785938"/>
          <p14:tracePt t="10096" x="6626225" y="1795463"/>
          <p14:tracePt t="10112" x="6732588" y="1822450"/>
          <p14:tracePt t="10129" x="6858000" y="1847850"/>
          <p14:tracePt t="10129" x="6929438" y="1857375"/>
          <p14:tracePt t="10148" x="7126288" y="1901825"/>
          <p14:tracePt t="10163" x="7340600" y="1946275"/>
          <p14:tracePt t="10178" x="7599363" y="2017713"/>
          <p14:tracePt t="10197" x="7697788" y="2081213"/>
          <p14:tracePt t="10212" x="7742238" y="2125663"/>
          <p14:tracePt t="10228" x="7759700" y="2160588"/>
          <p14:tracePt t="10245" x="7759700" y="2214563"/>
          <p14:tracePt t="10263" x="7759700" y="2259013"/>
          <p14:tracePt t="10280" x="7751763" y="2303463"/>
          <p14:tracePt t="10295" x="7732713" y="2347913"/>
          <p14:tracePt t="10295" x="7732713" y="2366963"/>
          <p14:tracePt t="10314" x="7724775" y="2401888"/>
          <p14:tracePt t="10330" x="7715250" y="2446338"/>
          <p14:tracePt t="10345" x="7715250" y="2482850"/>
          <p14:tracePt t="10345" x="7705725" y="2490788"/>
          <p14:tracePt t="10364" x="7697788" y="2536825"/>
          <p14:tracePt t="10378" x="7688263" y="2554288"/>
          <p14:tracePt t="10395" x="7680325" y="2581275"/>
          <p14:tracePt t="10414" x="7680325" y="2589213"/>
          <p14:tracePt t="10428" x="7670800" y="2598738"/>
          <p14:tracePt t="10445" x="7653338" y="2616200"/>
          <p14:tracePt t="10445" x="7643813" y="2616200"/>
          <p14:tracePt t="10464" x="7626350" y="2625725"/>
          <p14:tracePt t="10478" x="7599363" y="2643188"/>
          <p14:tracePt t="10495" x="7527925" y="2670175"/>
          <p14:tracePt t="10514" x="7473950" y="2697163"/>
          <p14:tracePt t="10529" x="7412038" y="2724150"/>
          <p14:tracePt t="10545" x="7340600" y="2751138"/>
          <p14:tracePt t="10545" x="7304088" y="2768600"/>
          <p14:tracePt t="10563" x="7232650" y="2803525"/>
          <p14:tracePt t="10579" x="7134225" y="2830513"/>
          <p14:tracePt t="10596" x="6894513" y="2894013"/>
          <p14:tracePt t="10613" x="6724650" y="2938463"/>
          <p14:tracePt t="10628" x="6527800" y="2990850"/>
          <p14:tracePt t="10644" x="6259513" y="3044825"/>
          <p14:tracePt t="10664" x="6116638" y="3062288"/>
          <p14:tracePt t="10679" x="5991225" y="3081338"/>
          <p14:tracePt t="10694" x="5911850" y="3089275"/>
          <p14:tracePt t="10694" x="5867400" y="3089275"/>
          <p14:tracePt t="10714" x="5786438" y="3098800"/>
          <p14:tracePt t="10730" x="5705475" y="3098800"/>
          <p14:tracePt t="10745" x="5643563" y="3098800"/>
          <p14:tracePt t="10762" x="5589588" y="3098800"/>
          <p14:tracePt t="10762" x="5581650" y="3098800"/>
          <p14:tracePt t="10783" x="5545138" y="3089275"/>
          <p14:tracePt t="10795" x="5500688" y="3089275"/>
          <p14:tracePt t="10812" x="5465763" y="3089275"/>
          <p14:tracePt t="10812" x="5446713" y="3089275"/>
          <p14:tracePt t="10831" x="5402263" y="3089275"/>
          <p14:tracePt t="10845" x="5357813" y="3089275"/>
          <p14:tracePt t="10862" x="5295900" y="3098800"/>
          <p14:tracePt t="10878" x="5232400" y="3108325"/>
          <p14:tracePt t="10896" x="5197475" y="3108325"/>
          <p14:tracePt t="10911" x="5160963" y="3108325"/>
          <p14:tracePt t="10929" x="5126038" y="3108325"/>
          <p14:tracePt t="10945" x="5081588" y="3108325"/>
          <p14:tracePt t="10963" x="5054600" y="3116263"/>
          <p14:tracePt t="10980" x="5018088" y="3116263"/>
          <p14:tracePt t="10995" x="4991100" y="3116263"/>
          <p14:tracePt t="11011" x="4973638" y="3116263"/>
          <p14:tracePt t="11029" x="4919663" y="3116263"/>
          <p14:tracePt t="11046" x="4894263" y="3116263"/>
          <p14:tracePt t="11062" x="4867275" y="3116263"/>
          <p14:tracePt t="11078" x="4840288" y="3116263"/>
          <p14:tracePt t="11078" x="4830763" y="3116263"/>
          <p14:tracePt t="11097" x="4813300" y="3125788"/>
          <p14:tracePt t="11112" x="4786313" y="3125788"/>
          <p14:tracePt t="11129" x="4776788" y="3125788"/>
          <p14:tracePt t="11144" x="4751388" y="3125788"/>
          <p14:tracePt t="11163" x="4741863" y="3116263"/>
          <p14:tracePt t="11178" x="4732338" y="3116263"/>
          <p14:tracePt t="11194" x="4724400" y="3108325"/>
          <p14:tracePt t="11194" x="4714875" y="3108325"/>
          <p14:tracePt t="11214" x="4705350" y="3108325"/>
          <p14:tracePt t="11229" x="4697413" y="3098800"/>
          <p14:tracePt t="11245" x="4679950" y="3081338"/>
          <p14:tracePt t="11261" x="4652963" y="3062288"/>
          <p14:tracePt t="11261" x="4643438" y="3054350"/>
          <p14:tracePt t="11281" x="4625975" y="3017838"/>
          <p14:tracePt t="11296" x="4598988" y="2990850"/>
          <p14:tracePt t="11311" x="4581525" y="2965450"/>
          <p14:tracePt t="11328" x="4562475" y="2928938"/>
          <p14:tracePt t="11347" x="4562475" y="2894013"/>
          <p14:tracePt t="11363" x="4554538" y="2867025"/>
          <p14:tracePt t="11378" x="4554538" y="2822575"/>
          <p14:tracePt t="11395" x="4554538" y="2741613"/>
          <p14:tracePt t="11414" x="4554538" y="2687638"/>
          <p14:tracePt t="11428" x="4581525" y="2625725"/>
          <p14:tracePt t="11445" x="4608513" y="2562225"/>
          <p14:tracePt t="11461" x="4643438" y="2490788"/>
          <p14:tracePt t="11479" x="4670425" y="2446338"/>
          <p14:tracePt t="11495" x="4687888" y="2419350"/>
          <p14:tracePt t="11511" x="4705350" y="2411413"/>
          <p14:tracePt t="11511" x="4705350" y="2401888"/>
          <p14:tracePt t="11531" x="4714875" y="2384425"/>
          <p14:tracePt t="11547" x="4732338" y="2366963"/>
          <p14:tracePt t="11562" x="4751388" y="2357438"/>
          <p14:tracePt t="11578" x="4768850" y="2330450"/>
          <p14:tracePt t="11578" x="4776788" y="2322513"/>
          <p14:tracePt t="11597" x="4803775" y="2312988"/>
          <p14:tracePt t="11597" x="4822825" y="2312988"/>
          <p14:tracePt t="11613" x="4857750" y="2286000"/>
          <p14:tracePt t="11628" x="4894263" y="2259013"/>
          <p14:tracePt t="11645" x="4938713" y="2232025"/>
          <p14:tracePt t="11663" x="5018088" y="2214563"/>
          <p14:tracePt t="11679" x="5062538" y="2197100"/>
          <p14:tracePt t="11695" x="5133975" y="2197100"/>
          <p14:tracePt t="11711" x="5224463" y="2197100"/>
          <p14:tracePt t="11711" x="5259388" y="2197100"/>
          <p14:tracePt t="11731" x="5340350" y="2197100"/>
          <p14:tracePt t="11746" x="5411788" y="2197100"/>
          <p14:tracePt t="11762" x="5483225" y="2214563"/>
          <p14:tracePt t="11778" x="5581650" y="2251075"/>
          <p14:tracePt t="11796" x="5626100" y="2286000"/>
          <p14:tracePt t="11812" x="5670550" y="2322513"/>
          <p14:tracePt t="11828" x="5715000" y="2384425"/>
          <p14:tracePt t="11847" x="5732463" y="2428875"/>
          <p14:tracePt t="11862" x="5732463" y="2465388"/>
          <p14:tracePt t="11878" x="5732463" y="2509838"/>
          <p14:tracePt t="11878" x="5732463" y="2536825"/>
          <p14:tracePt t="11897" x="5732463" y="2554288"/>
          <p14:tracePt t="11912" x="5715000" y="2625725"/>
          <p14:tracePt t="11928" x="5705475" y="2670175"/>
          <p14:tracePt t="11945" x="5680075" y="2768600"/>
          <p14:tracePt t="11962" x="5661025" y="2822575"/>
          <p14:tracePt t="11978" x="5634038" y="2884488"/>
          <p14:tracePt t="11978" x="5626100" y="2901950"/>
          <p14:tracePt t="11997" x="5599113" y="2946400"/>
          <p14:tracePt t="12011" x="5572125" y="2990850"/>
          <p14:tracePt t="12028" x="5537200" y="3027363"/>
          <p14:tracePt t="12047" x="5500688" y="3062288"/>
          <p14:tracePt t="12047" x="5483225" y="3081338"/>
          <p14:tracePt t="12063" x="5446713" y="3116263"/>
          <p14:tracePt t="12080" x="5419725" y="3143250"/>
          <p14:tracePt t="12095" x="5384800" y="3160713"/>
          <p14:tracePt t="12095" x="5367338" y="3179763"/>
          <p14:tracePt t="12114" x="5330825" y="3197225"/>
          <p14:tracePt t="12130" x="5295900" y="3214688"/>
          <p14:tracePt t="12144" x="5251450" y="3232150"/>
          <p14:tracePt t="12161" x="5205413" y="3259138"/>
          <p14:tracePt t="12161" x="5187950" y="3259138"/>
          <p14:tracePt t="12180" x="5143500" y="3276600"/>
          <p14:tracePt t="12195" x="5108575" y="3286125"/>
          <p14:tracePt t="12211" x="5081588" y="3295650"/>
          <p14:tracePt t="12228" x="5062538" y="3295650"/>
          <p14:tracePt t="12245" x="5010150" y="3295650"/>
          <p14:tracePt t="12261" x="4973638" y="3295650"/>
          <p14:tracePt t="12278" x="4929188" y="3276600"/>
          <p14:tracePt t="12296" x="4875213" y="3259138"/>
          <p14:tracePt t="12314" x="4840288" y="3241675"/>
          <p14:tracePt t="12328" x="4813300" y="3224213"/>
          <p14:tracePt t="12345" x="4786313" y="3197225"/>
          <p14:tracePt t="12361" x="4768850" y="3187700"/>
          <p14:tracePt t="12361" x="4759325" y="3179763"/>
          <p14:tracePt t="12379" x="4751388" y="3170238"/>
          <p14:tracePt t="12395" x="4741863" y="3152775"/>
          <p14:tracePt t="12411" x="4724400" y="3133725"/>
          <p14:tracePt t="12411" x="4714875" y="3125788"/>
          <p14:tracePt t="12430" x="4697413" y="3108325"/>
          <p14:tracePt t="12446" x="4687888" y="3089275"/>
          <p14:tracePt t="12461" x="4670425" y="3062288"/>
          <p14:tracePt t="12477" x="4652963" y="3044825"/>
          <p14:tracePt t="12477" x="4643438" y="3027363"/>
          <p14:tracePt t="12497" x="4643438" y="3009900"/>
          <p14:tracePt t="12511" x="4625975" y="2982913"/>
          <p14:tracePt t="12528" x="4625975" y="2955925"/>
          <p14:tracePt t="12544" x="4616450" y="2911475"/>
          <p14:tracePt t="12563" x="4616450" y="2857500"/>
          <p14:tracePt t="12578" x="4625975" y="2813050"/>
          <p14:tracePt t="12595" x="4625975" y="2776538"/>
          <p14:tracePt t="12611" x="4643438" y="2724150"/>
          <p14:tracePt t="12629" x="4652963" y="2697163"/>
          <p14:tracePt t="12645" x="4670425" y="2660650"/>
          <p14:tracePt t="12661" x="4687888" y="2633663"/>
          <p14:tracePt t="12661" x="4687888" y="2616200"/>
          <p14:tracePt t="12680" x="4714875" y="2589213"/>
          <p14:tracePt t="12695" x="4732338" y="2562225"/>
          <p14:tracePt t="12711" x="4759325" y="2536825"/>
          <p14:tracePt t="12727" x="4786313" y="2490788"/>
          <p14:tracePt t="12744" x="4822825" y="2465388"/>
          <p14:tracePt t="12761" x="4840288" y="2446338"/>
          <p14:tracePt t="12778" x="4857750" y="2438400"/>
          <p14:tracePt t="12778" x="4867275" y="2428875"/>
          <p14:tracePt t="12803" x="4884738" y="2419350"/>
          <p14:tracePt t="12817" x="4884738" y="2411413"/>
          <p14:tracePt t="12827" x="4902200" y="2401888"/>
          <p14:tracePt t="12827" x="4911725" y="2401888"/>
          <p14:tracePt t="12848" x="4946650" y="2384425"/>
          <p14:tracePt t="12863" x="4983163" y="2384425"/>
          <p14:tracePt t="12878" x="5018088" y="2374900"/>
          <p14:tracePt t="12894" x="5062538" y="2374900"/>
          <p14:tracePt t="12914" x="5099050" y="2374900"/>
          <p14:tracePt t="12929" x="5133975" y="2374900"/>
          <p14:tracePt t="12944" x="5180013" y="2384425"/>
          <p14:tracePt t="12961" x="5241925" y="2401888"/>
          <p14:tracePt t="12980" x="5286375" y="2419350"/>
          <p14:tracePt t="12995" x="5330825" y="2446338"/>
          <p14:tracePt t="13011" x="5384800" y="2482850"/>
          <p14:tracePt t="13028" x="5438775" y="2527300"/>
          <p14:tracePt t="13045" x="5473700" y="2562225"/>
          <p14:tracePt t="13061" x="5500688" y="2589213"/>
          <p14:tracePt t="13078" x="5527675" y="2633663"/>
          <p14:tracePt t="13096" x="5545138" y="2660650"/>
          <p14:tracePt t="13111" x="5562600" y="2697163"/>
          <p14:tracePt t="13128" x="5572125" y="2714625"/>
          <p14:tracePt t="13128" x="5572125" y="2741613"/>
          <p14:tracePt t="13147" x="5572125" y="2776538"/>
          <p14:tracePt t="13161" x="5572125" y="2803525"/>
          <p14:tracePt t="13178" x="5572125" y="2847975"/>
          <p14:tracePt t="13178" x="5572125" y="2867025"/>
          <p14:tracePt t="13198" x="5572125" y="2901950"/>
          <p14:tracePt t="13211" x="5562600" y="2938463"/>
          <p14:tracePt t="13228" x="5554663" y="2965450"/>
          <p14:tracePt t="13228" x="5545138" y="2973388"/>
          <p14:tracePt t="13247" x="5545138" y="2990850"/>
          <p14:tracePt t="13261" x="5527675" y="3017838"/>
          <p14:tracePt t="13278" x="5500688" y="3054350"/>
          <p14:tracePt t="13278" x="5491163" y="3062288"/>
          <p14:tracePt t="13299" x="5438775" y="3098800"/>
          <p14:tracePt t="13313" x="5367338" y="3133725"/>
          <p14:tracePt t="13328" x="5295900" y="3197225"/>
          <p14:tracePt t="13344" x="5187950" y="3251200"/>
          <p14:tracePt t="13344" x="5133975" y="3276600"/>
          <p14:tracePt t="13364" x="5010150" y="3330575"/>
          <p14:tracePt t="13378" x="4884738" y="3384550"/>
          <p14:tracePt t="13394" x="4759325" y="3429000"/>
          <p14:tracePt t="13411" x="4616450" y="3455988"/>
          <p14:tracePt t="13430" x="4554538" y="3465513"/>
          <p14:tracePt t="13445" x="4510088" y="3465513"/>
          <p14:tracePt t="13461" x="4456113" y="3465513"/>
          <p14:tracePt t="13461" x="4438650" y="3455988"/>
          <p14:tracePt t="13481" x="4394200" y="3455988"/>
          <p14:tracePt t="13496" x="4322763" y="3446463"/>
          <p14:tracePt t="13511" x="4259263" y="3438525"/>
          <p14:tracePt t="13528" x="4152900" y="3411538"/>
          <p14:tracePt t="13545" x="4081463" y="3394075"/>
          <p14:tracePt t="13561" x="4037013" y="3375025"/>
          <p14:tracePt t="13578" x="3965575" y="3340100"/>
          <p14:tracePt t="13596" x="3929063" y="3313113"/>
          <p14:tracePt t="13611" x="3884613" y="3286125"/>
          <p14:tracePt t="13628" x="3840163" y="3251200"/>
          <p14:tracePt t="13646" x="3813175" y="3232150"/>
          <p14:tracePt t="13661" x="3795713" y="3197225"/>
          <p14:tracePt t="13677" x="3776663" y="3152775"/>
          <p14:tracePt t="13695" x="3768725" y="3125788"/>
          <p14:tracePt t="13711" x="3759200" y="3089275"/>
          <p14:tracePt t="13711" x="3759200" y="3071813"/>
          <p14:tracePt t="13730" x="3751263" y="3054350"/>
          <p14:tracePt t="13744" x="3751263" y="3017838"/>
          <p14:tracePt t="13761" x="3751263" y="2973388"/>
          <p14:tracePt t="13779" x="3751263" y="2946400"/>
          <p14:tracePt t="13795" x="3751263" y="2919413"/>
          <p14:tracePt t="13813" x="3751263" y="2874963"/>
          <p14:tracePt t="13828" x="3759200" y="2830513"/>
          <p14:tracePt t="13844" x="3776663" y="2803525"/>
          <p14:tracePt t="13861" x="3822700" y="2751138"/>
          <p14:tracePt t="13880" x="3848100" y="2705100"/>
          <p14:tracePt t="13894" x="3884613" y="2679700"/>
          <p14:tracePt t="13911" x="3919538" y="2643188"/>
          <p14:tracePt t="13911" x="3938588" y="2625725"/>
          <p14:tracePt t="13930" x="3965575" y="2598738"/>
          <p14:tracePt t="13946" x="3990975" y="2581275"/>
          <p14:tracePt t="13961" x="4000500" y="2562225"/>
          <p14:tracePt t="13977" x="4000500" y="2554288"/>
          <p14:tracePt t="13994" x="4017963" y="2536825"/>
          <p14:tracePt t="14012" x="4037013" y="2536825"/>
          <p14:tracePt t="14028" x="4054475" y="2517775"/>
          <p14:tracePt t="14044" x="4081463" y="2517775"/>
          <p14:tracePt t="14044" x="4098925" y="2509838"/>
          <p14:tracePt t="14064" x="4133850" y="2500313"/>
          <p14:tracePt t="14078" x="4160838" y="2500313"/>
          <p14:tracePt t="14096" x="4197350" y="2500313"/>
          <p14:tracePt t="14111" x="4224338" y="2509838"/>
          <p14:tracePt t="14111" x="4241800" y="2509838"/>
          <p14:tracePt t="14130" x="4259263" y="2517775"/>
          <p14:tracePt t="14145" x="4286250" y="2527300"/>
          <p14:tracePt t="14161" x="4303713" y="2554288"/>
          <p14:tracePt t="14178" x="4340225" y="2571750"/>
          <p14:tracePt t="14195" x="4367213" y="2589213"/>
          <p14:tracePt t="14211" x="4394200" y="2616200"/>
          <p14:tracePt t="14227" x="4429125" y="2652713"/>
          <p14:tracePt t="14247" x="4438650" y="2679700"/>
          <p14:tracePt t="14261" x="4465638" y="2705100"/>
          <p14:tracePt t="14278" x="4473575" y="2732088"/>
          <p14:tracePt t="14278" x="4473575" y="2751138"/>
          <p14:tracePt t="14298" x="4483100" y="2768600"/>
          <p14:tracePt t="14298" x="4483100" y="2776538"/>
          <p14:tracePt t="14313" x="4483100" y="2795588"/>
          <p14:tracePt t="14328" x="4491038" y="2813050"/>
          <p14:tracePt t="14344" x="4491038" y="2822575"/>
          <p14:tracePt t="14361" x="4491038" y="2840038"/>
          <p14:tracePt t="14380" x="4491038" y="2857500"/>
          <p14:tracePt t="14394" x="4491038" y="2867025"/>
          <p14:tracePt t="14410" x="4491038" y="2894013"/>
          <p14:tracePt t="14427" x="4483100" y="2919413"/>
          <p14:tracePt t="14445" x="4473575" y="2928938"/>
          <p14:tracePt t="14461" x="4473575" y="2946400"/>
          <p14:tracePt t="14477" x="4456113" y="2965450"/>
          <p14:tracePt t="14477" x="4456113" y="2973388"/>
          <p14:tracePt t="14497" x="4446588" y="2982913"/>
          <p14:tracePt t="14518" x="4429125" y="2990850"/>
          <p14:tracePt t="14540" x="4429125" y="3000375"/>
          <p14:tracePt t="14547" x="4402138" y="3009900"/>
          <p14:tracePt t="14564" x="4375150" y="3017838"/>
          <p14:tracePt t="14578" x="4340225" y="3027363"/>
          <p14:tracePt t="14594" x="4313238" y="3036888"/>
          <p14:tracePt t="14611" x="4259263" y="3044825"/>
          <p14:tracePt t="14611" x="4241800" y="3044825"/>
          <p14:tracePt t="14629" x="4179888" y="3054350"/>
          <p14:tracePt t="14644" x="4125913" y="3062288"/>
          <p14:tracePt t="14661" x="4054475" y="3071813"/>
          <p14:tracePt t="14661" x="4027488" y="3071813"/>
          <p14:tracePt t="14680" x="3946525" y="3081338"/>
          <p14:tracePt t="14695" x="3894138" y="3089275"/>
          <p14:tracePt t="14711" x="3830638" y="3108325"/>
          <p14:tracePt t="14727" x="3751263" y="3108325"/>
          <p14:tracePt t="14747" x="3697288" y="3108325"/>
          <p14:tracePt t="14761" x="3643313" y="3108325"/>
          <p14:tracePt t="14778" x="3589338" y="3108325"/>
          <p14:tracePt t="14778" x="3554413" y="3108325"/>
          <p14:tracePt t="14800" x="3490913" y="3098800"/>
          <p14:tracePt t="14811" x="3455988" y="3081338"/>
          <p14:tracePt t="14828" x="3394075" y="3036888"/>
          <p14:tracePt t="14847" x="3357563" y="3009900"/>
          <p14:tracePt t="14861" x="3340100" y="2982913"/>
          <p14:tracePt t="14878" x="3322638" y="2955925"/>
          <p14:tracePt t="14897" x="3303588" y="2938463"/>
          <p14:tracePt t="14911" x="3295650" y="2938463"/>
          <p14:tracePt t="14927" x="3286125" y="2928938"/>
          <p14:tracePt t="14945" x="3286125" y="2911475"/>
          <p14:tracePt t="14960" x="3268663" y="2901950"/>
          <p14:tracePt t="14980" x="3259138" y="2894013"/>
          <p14:tracePt t="14994" x="3251200" y="2894013"/>
          <p14:tracePt t="15010" x="3232150" y="2874963"/>
          <p14:tracePt t="15030" x="3224213" y="2874963"/>
          <p14:tracePt t="15044" x="3205163" y="2867025"/>
          <p14:tracePt t="15062" x="3187700" y="2857500"/>
          <p14:tracePt t="15079" x="3170238" y="2847975"/>
          <p14:tracePt t="15094" x="3152775" y="2840038"/>
          <p14:tracePt t="15110" x="3143250" y="2822575"/>
          <p14:tracePt t="15129" x="3125788" y="2813050"/>
          <p14:tracePt t="15145" x="3108325" y="2795588"/>
          <p14:tracePt t="15161" x="3098800" y="2786063"/>
          <p14:tracePt t="15177" x="3098800" y="2759075"/>
          <p14:tracePt t="15196" x="3098800" y="2741613"/>
          <p14:tracePt t="15211" x="3098800" y="2724150"/>
          <p14:tracePt t="15227" x="3098800" y="2670175"/>
          <p14:tracePt t="15247" x="3116263" y="2643188"/>
          <p14:tracePt t="15261" x="3125788" y="2608263"/>
          <p14:tracePt t="15278" x="3152775" y="2571750"/>
          <p14:tracePt t="15278" x="3160713" y="2554288"/>
          <p14:tracePt t="15298" x="3187700" y="2536825"/>
          <p14:tracePt t="15311" x="3205163" y="2517775"/>
          <p14:tracePt t="15327" x="3224213" y="2500313"/>
          <p14:tracePt t="15344" x="3241675" y="2490788"/>
          <p14:tracePt t="15363" x="3241675" y="2482850"/>
          <p14:tracePt t="15377" x="3251200" y="2482850"/>
          <p14:tracePt t="15394" x="3259138" y="2473325"/>
          <p14:tracePt t="15411" x="3268663" y="2465388"/>
          <p14:tracePt t="15429" x="3286125" y="2465388"/>
          <p14:tracePt t="15444" x="3295650" y="2455863"/>
          <p14:tracePt t="15460" x="3340100" y="2455863"/>
          <p14:tracePt t="15479" x="3367088" y="2465388"/>
          <p14:tracePt t="15495" x="3394075" y="2473325"/>
          <p14:tracePt t="15511" x="3429000" y="2500313"/>
          <p14:tracePt t="15528" x="3509963" y="2589213"/>
          <p14:tracePt t="15554" x="3527425" y="2608263"/>
          <p14:tracePt t="15562" x="3562350" y="2652713"/>
          <p14:tracePt t="15578" x="3598863" y="2697163"/>
          <p14:tracePt t="15594" x="3643313" y="2759075"/>
          <p14:tracePt t="15613" x="3679825" y="2786063"/>
          <p14:tracePt t="15628" x="3714750" y="2830513"/>
          <p14:tracePt t="15644" x="3751263" y="2867025"/>
          <p14:tracePt t="15644" x="3786188" y="2884488"/>
          <p14:tracePt t="15663" x="3822700" y="2919413"/>
          <p14:tracePt t="15679" x="3867150" y="2973388"/>
          <p14:tracePt t="15694" x="3902075" y="3000375"/>
          <p14:tracePt t="15710" x="3946525" y="3027363"/>
          <p14:tracePt t="15729" x="3973513" y="3044825"/>
          <p14:tracePt t="15745" x="3983038" y="3044825"/>
          <p14:tracePt t="15760" x="4010025" y="3054350"/>
          <p14:tracePt t="15760" x="4017963" y="3054350"/>
          <p14:tracePt t="15779" x="4054475" y="3054350"/>
          <p14:tracePt t="15798" x="4089400" y="3054350"/>
          <p14:tracePt t="15811" x="4152900" y="3054350"/>
          <p14:tracePt t="15811" x="4179888" y="3054350"/>
          <p14:tracePt t="15831" x="4241800" y="3054350"/>
          <p14:tracePt t="15845" x="4322763" y="3036888"/>
          <p14:tracePt t="15861" x="4456113" y="2990850"/>
          <p14:tracePt t="15880" x="4545013" y="2965450"/>
          <p14:tracePt t="15894" x="4652963" y="2928938"/>
          <p14:tracePt t="15911" x="4786313" y="2884488"/>
          <p14:tracePt t="15911" x="4848225" y="2867025"/>
          <p14:tracePt t="15930" x="4938713" y="2847975"/>
          <p14:tracePt t="15945" x="4991100" y="2830513"/>
          <p14:tracePt t="15961" x="5054600" y="2830513"/>
          <p14:tracePt t="15977" x="5089525" y="2822575"/>
          <p14:tracePt t="15977" x="5099050" y="2822575"/>
          <p14:tracePt t="15997" x="5133975" y="2822575"/>
          <p14:tracePt t="16012" x="5170488" y="2813050"/>
          <p14:tracePt t="16028" x="5205413" y="2813050"/>
          <p14:tracePt t="16044" x="5268913" y="2813050"/>
          <p14:tracePt t="16063" x="5303838" y="2813050"/>
          <p14:tracePt t="16078" x="5330825" y="2813050"/>
          <p14:tracePt t="16094" x="5357813" y="2813050"/>
          <p14:tracePt t="16111" x="5375275" y="2813050"/>
          <p14:tracePt t="16130" x="5394325" y="2813050"/>
          <p14:tracePt t="16144" x="5419725" y="2822575"/>
          <p14:tracePt t="16161" x="5438775" y="2822575"/>
          <p14:tracePt t="16178" x="5473700" y="2822575"/>
          <p14:tracePt t="16195" x="5483225" y="2822575"/>
          <p14:tracePt t="16211" x="5491163" y="2830513"/>
          <p14:tracePt t="16231" x="5500688" y="2830513"/>
          <p14:tracePt t="16260" x="5500688" y="2840038"/>
          <p14:tracePt t="16424" x="5491163" y="2840038"/>
          <p14:tracePt t="16439" x="5491163" y="2847975"/>
          <p14:tracePt t="16446" x="5473700" y="2857500"/>
          <p14:tracePt t="16461" x="5411788" y="2884488"/>
          <p14:tracePt t="16478" x="5357813" y="2919413"/>
          <p14:tracePt t="16478" x="5322888" y="2938463"/>
          <p14:tracePt t="16497" x="5286375" y="2955925"/>
          <p14:tracePt t="16512" x="5241925" y="2973388"/>
          <p14:tracePt t="16528" x="5214938" y="2982913"/>
          <p14:tracePt t="16544" x="5170488" y="2990850"/>
          <p14:tracePt t="16562" x="5143500" y="3000375"/>
          <p14:tracePt t="16578" x="5116513" y="3009900"/>
          <p14:tracePt t="16596" x="5089525" y="3027363"/>
          <p14:tracePt t="16613" x="5072063" y="3027363"/>
          <p14:tracePt t="16628" x="5062538" y="3027363"/>
          <p14:tracePt t="16644" x="5045075" y="3027363"/>
          <p14:tracePt t="16644" x="5037138" y="3027363"/>
          <p14:tracePt t="16662" x="5027613" y="3027363"/>
          <p14:tracePt t="16676" x="5010150" y="3036888"/>
          <p14:tracePt t="16693" x="4991100" y="3036888"/>
          <p14:tracePt t="16711" x="4983163" y="3036888"/>
          <p14:tracePt t="16726" x="4965700" y="3036888"/>
          <p14:tracePt t="16743" x="4946650" y="3036888"/>
          <p14:tracePt t="16760" x="4919663" y="3036888"/>
          <p14:tracePt t="16778" x="4902200" y="3036888"/>
          <p14:tracePt t="16778" x="4884738" y="3036888"/>
          <p14:tracePt t="16800" x="4867275" y="3036888"/>
          <p14:tracePt t="16809" x="4840288" y="3036888"/>
          <p14:tracePt t="16809" x="4822825" y="3036888"/>
          <p14:tracePt t="16829" x="4776788" y="3036888"/>
          <p14:tracePt t="16843" x="4751388" y="3036888"/>
          <p14:tracePt t="16860" x="4714875" y="3044825"/>
          <p14:tracePt t="16860" x="4687888" y="3054350"/>
          <p14:tracePt t="16879" x="4652963" y="3054350"/>
          <p14:tracePt t="16894" x="4625975" y="3062288"/>
          <p14:tracePt t="16910" x="4581525" y="3062288"/>
          <p14:tracePt t="16910" x="4572000" y="3062288"/>
          <p14:tracePt t="16930" x="4545013" y="3062288"/>
          <p14:tracePt t="16945" x="4500563" y="3062288"/>
          <p14:tracePt t="16960" x="4465638" y="3062288"/>
          <p14:tracePt t="16976" x="4429125" y="3062288"/>
          <p14:tracePt t="16976" x="4411663" y="3062288"/>
          <p14:tracePt t="16996" x="4375150" y="3062288"/>
          <p14:tracePt t="17010" x="4340225" y="3062288"/>
          <p14:tracePt t="17027" x="4313238" y="3062288"/>
          <p14:tracePt t="17043" x="4276725" y="3062288"/>
          <p14:tracePt t="17062" x="4259263" y="3062288"/>
          <p14:tracePt t="17077" x="4232275" y="3062288"/>
          <p14:tracePt t="17093" x="4214813" y="3062288"/>
          <p14:tracePt t="17111" x="4187825" y="3054350"/>
          <p14:tracePt t="17127" x="4179888" y="3054350"/>
          <p14:tracePt t="17143" x="4170363" y="3054350"/>
          <p14:tracePt t="17159" x="4152900" y="3054350"/>
          <p14:tracePt t="17179" x="4143375" y="3054350"/>
          <p14:tracePt t="17193" x="4125913" y="3054350"/>
          <p14:tracePt t="17210" x="4108450" y="3054350"/>
          <p14:tracePt t="17230" x="4089400" y="3044825"/>
          <p14:tracePt t="17244" x="4081463" y="3044825"/>
          <p14:tracePt t="17260" x="4071938" y="3036888"/>
          <p14:tracePt t="17276" x="4062413" y="3036888"/>
          <p14:tracePt t="17294" x="4044950" y="3027363"/>
          <p14:tracePt t="17310" x="4037013" y="3027363"/>
          <p14:tracePt t="17327" x="4027488" y="3027363"/>
          <p14:tracePt t="17343" x="4010025" y="3027363"/>
          <p14:tracePt t="17361" x="3990975" y="3027363"/>
          <p14:tracePt t="17377" x="3973513" y="3027363"/>
          <p14:tracePt t="17393" x="3956050" y="3027363"/>
          <p14:tracePt t="17393" x="3938588" y="3027363"/>
          <p14:tracePt t="17412" x="3919538" y="3027363"/>
          <p14:tracePt t="17426" x="3902075" y="3027363"/>
          <p14:tracePt t="17443" x="3894138" y="3027363"/>
          <p14:tracePt t="17459" x="3875088" y="3027363"/>
          <p14:tracePt t="17478" x="3857625" y="3027363"/>
          <p14:tracePt t="17493" x="3840163" y="3027363"/>
          <p14:tracePt t="17510" x="3803650" y="3027363"/>
          <p14:tracePt t="17529" x="3786188" y="3027363"/>
          <p14:tracePt t="17543" x="3759200" y="3027363"/>
          <p14:tracePt t="17560" x="3732213" y="3027363"/>
          <p14:tracePt t="17560" x="3724275" y="3027363"/>
          <p14:tracePt t="17579" x="3697288" y="3027363"/>
          <p14:tracePt t="17593" x="3687763" y="3027363"/>
          <p14:tracePt t="17609" x="3660775" y="3027363"/>
          <p14:tracePt t="17627" x="3633788" y="3027363"/>
          <p14:tracePt t="17643" x="3616325" y="3027363"/>
          <p14:tracePt t="17660" x="3598863" y="3027363"/>
          <p14:tracePt t="17677" x="3581400" y="3027363"/>
          <p14:tracePt t="17695" x="3571875" y="3017838"/>
          <p14:tracePt t="17709" x="3562350" y="3009900"/>
          <p14:tracePt t="17726" x="3544888" y="3000375"/>
          <p14:tracePt t="17743" x="3509963" y="2982913"/>
          <p14:tracePt t="17761" x="3482975" y="2982913"/>
          <p14:tracePt t="17776" x="3455988" y="2973388"/>
          <p14:tracePt t="17776" x="3446463" y="2973388"/>
          <p14:tracePt t="17799" x="3438525" y="2965450"/>
          <p14:tracePt t="17799" x="3419475" y="2965450"/>
          <p14:tracePt t="17813" x="3411538" y="2965450"/>
          <p14:tracePt t="17826" x="3384550" y="2955925"/>
          <p14:tracePt t="17843" x="3367088" y="2955925"/>
          <p14:tracePt t="17860" x="3340100" y="2955925"/>
          <p14:tracePt t="17877" x="3330575" y="2955925"/>
          <p14:tracePt t="17893" x="3303588" y="2955925"/>
          <p14:tracePt t="17893" x="3295650" y="2955925"/>
          <p14:tracePt t="17913" x="3276600" y="2955925"/>
          <p14:tracePt t="17927" x="3241675" y="2955925"/>
          <p14:tracePt t="17943" x="3224213" y="2955925"/>
          <p14:tracePt t="17960" x="3205163" y="2955925"/>
          <p14:tracePt t="17978" x="3179763" y="2955925"/>
          <p14:tracePt t="17995" x="3170238" y="2955925"/>
          <p14:tracePt t="18009" x="3152775" y="2965450"/>
          <p14:tracePt t="18027" x="3143250" y="2965450"/>
          <p14:tracePt t="18053" x="3143250" y="2955925"/>
          <p14:tracePt t="18223" x="3160713" y="2946400"/>
          <p14:tracePt t="18275" x="3179763" y="2946400"/>
          <p14:tracePt t="18292" x="3187700" y="2946400"/>
          <p14:tracePt t="18297" x="3224213" y="2946400"/>
          <p14:tracePt t="18309" x="3340100" y="2946400"/>
          <p14:tracePt t="18327" x="3384550" y="2946400"/>
          <p14:tracePt t="18344" x="3429000" y="2946400"/>
          <p14:tracePt t="18360" x="3455988" y="2955925"/>
          <p14:tracePt t="18360" x="3465513" y="2955925"/>
          <p14:tracePt t="18379" x="3482975" y="2965450"/>
          <p14:tracePt t="18394" x="3517900" y="2973388"/>
          <p14:tracePt t="18410" x="3554413" y="2982913"/>
          <p14:tracePt t="18426" x="3571875" y="2982913"/>
          <p14:tracePt t="18443" x="3625850" y="3000375"/>
          <p14:tracePt t="18460" x="3660775" y="3009900"/>
          <p14:tracePt t="18477" x="3705225" y="3017838"/>
          <p14:tracePt t="18477" x="3724275" y="3027363"/>
          <p14:tracePt t="18496" x="3759200" y="3027363"/>
          <p14:tracePt t="18510" x="3786188" y="3027363"/>
          <p14:tracePt t="18527" x="3830638" y="3036888"/>
          <p14:tracePt t="18546" x="3867150" y="3044825"/>
          <p14:tracePt t="18560" x="3894138" y="3054350"/>
          <p14:tracePt t="18577" x="3929063" y="3062288"/>
          <p14:tracePt t="18577" x="3956050" y="3071813"/>
          <p14:tracePt t="18597" x="4017963" y="3071813"/>
          <p14:tracePt t="18610" x="4081463" y="3081338"/>
          <p14:tracePt t="18627" x="4133850" y="3098800"/>
          <p14:tracePt t="18643" x="4214813" y="3108325"/>
          <p14:tracePt t="18660" x="4259263" y="3116263"/>
          <p14:tracePt t="18677" x="4340225" y="3116263"/>
          <p14:tracePt t="18696" x="4411663" y="3116263"/>
          <p14:tracePt t="18710" x="4510088" y="3108325"/>
          <p14:tracePt t="18727" x="4608513" y="3108325"/>
          <p14:tracePt t="18727" x="4643438" y="3108325"/>
          <p14:tracePt t="18746" x="4724400" y="3098800"/>
          <p14:tracePt t="18760" x="4786313" y="3089275"/>
          <p14:tracePt t="18777" x="4822825" y="3089275"/>
          <p14:tracePt t="18777" x="4840288" y="3089275"/>
          <p14:tracePt t="18798" x="4875213" y="3081338"/>
          <p14:tracePt t="18810" x="4884738" y="3081338"/>
          <p14:tracePt t="18826" x="4902200" y="3071813"/>
          <p14:tracePt t="18845" x="4911725" y="3071813"/>
          <p14:tracePt t="18860" x="4919663" y="3071813"/>
          <p14:tracePt t="18886" x="4929188" y="3071813"/>
          <p14:tracePt t="18894" x="4946650" y="3062288"/>
          <p14:tracePt t="18910" x="4965700" y="3054350"/>
          <p14:tracePt t="18926" x="4991100" y="3054350"/>
          <p14:tracePt t="18944" x="5010150" y="3044825"/>
          <p14:tracePt t="18960" x="5037138" y="3044825"/>
          <p14:tracePt t="18976" x="5072063" y="3044825"/>
          <p14:tracePt t="18995" x="5089525" y="3044825"/>
          <p14:tracePt t="19010" x="5108575" y="3036888"/>
          <p14:tracePt t="19026" x="5133975" y="3027363"/>
          <p14:tracePt t="19044" x="5143500" y="3027363"/>
          <p14:tracePt t="19064" x="5160963" y="3027363"/>
          <p14:tracePt t="19085" x="5160963" y="3017838"/>
          <p14:tracePt t="19094" x="5170488" y="3017838"/>
          <p14:tracePt t="19121" x="5180013" y="3017838"/>
          <p14:tracePt t="19171" x="5187950" y="3017838"/>
          <p14:tracePt t="20268" x="5197475" y="3017838"/>
          <p14:tracePt t="20818" x="5205413" y="3017838"/>
          <p14:tracePt t="20846" x="5214938" y="3009900"/>
          <p14:tracePt t="20862" x="5241925" y="3000375"/>
          <p14:tracePt t="20869" x="5303838" y="2973388"/>
          <p14:tracePt t="20877" x="5394325" y="2955925"/>
          <p14:tracePt t="20894" x="5465763" y="2928938"/>
          <p14:tracePt t="20909" x="5500688" y="2919413"/>
          <p14:tracePt t="20909" x="5527675" y="2919413"/>
          <p14:tracePt t="20929" x="5545138" y="2911475"/>
          <p14:tracePt t="20944" x="5562600" y="2901950"/>
          <p14:tracePt t="20960" x="5589588" y="2894013"/>
          <p14:tracePt t="20960" x="5599113" y="2894013"/>
          <p14:tracePt t="20979" x="5643563" y="2874963"/>
          <p14:tracePt t="20994" x="5680075" y="2857500"/>
          <p14:tracePt t="21009" x="5715000" y="2840038"/>
          <p14:tracePt t="21026" x="5795963" y="2822575"/>
          <p14:tracePt t="21044" x="5830888" y="2822575"/>
          <p14:tracePt t="21060" x="5867400" y="2813050"/>
          <p14:tracePt t="21077" x="5929313" y="2813050"/>
          <p14:tracePt t="21095" x="5973763" y="2813050"/>
          <p14:tracePt t="21110" x="6027738" y="2813050"/>
          <p14:tracePt t="21126" x="6116638" y="2822575"/>
          <p14:tracePt t="21144" x="6170613" y="2822575"/>
          <p14:tracePt t="21160" x="6224588" y="2830513"/>
          <p14:tracePt t="21176" x="6259513" y="2840038"/>
          <p14:tracePt t="21194" x="6276975" y="2840038"/>
          <p14:tracePt t="21209" x="6286500" y="2840038"/>
          <p14:tracePt t="21226" x="6296025" y="2840038"/>
          <p14:tracePt t="21243" x="6313488" y="2840038"/>
          <p14:tracePt t="21259" x="6323013" y="2840038"/>
          <p14:tracePt t="21278" x="6330950" y="2840038"/>
          <p14:tracePt t="21292" x="6313488" y="2840038"/>
          <p14:tracePt t="21657" x="6296025" y="2840038"/>
          <p14:tracePt t="21664" x="6259513" y="2840038"/>
          <p14:tracePt t="21676" x="6099175" y="2840038"/>
          <p14:tracePt t="21694" x="6010275" y="2847975"/>
          <p14:tracePt t="21710" x="5911850" y="2847975"/>
          <p14:tracePt t="21726" x="5724525" y="2847975"/>
          <p14:tracePt t="21745" x="5545138" y="2847975"/>
          <p14:tracePt t="21760" x="5340350" y="2867025"/>
          <p14:tracePt t="21776" x="5116513" y="2874963"/>
          <p14:tracePt t="21776" x="5010150" y="2884488"/>
          <p14:tracePt t="21798" x="4776788" y="2938463"/>
          <p14:tracePt t="21811" x="4554538" y="2973388"/>
          <p14:tracePt t="21827" x="4357688" y="3036888"/>
          <p14:tracePt t="21843" x="4187825" y="3071813"/>
          <p14:tracePt t="21843" x="4108450" y="3081338"/>
          <p14:tracePt t="21862" x="3956050" y="3108325"/>
          <p14:tracePt t="21877" x="3830638" y="3125788"/>
          <p14:tracePt t="21893" x="3741738" y="3143250"/>
          <p14:tracePt t="21909" x="3679825" y="3152775"/>
          <p14:tracePt t="21928" x="3670300" y="3152775"/>
          <p14:tracePt t="21942" x="3652838" y="3152775"/>
          <p14:tracePt t="21959" x="3643313" y="3152775"/>
          <p14:tracePt t="21977" x="3633788" y="3152775"/>
          <p14:tracePt t="22000" x="3643313" y="3152775"/>
          <p14:tracePt t="22236" x="3660775" y="3143250"/>
          <p14:tracePt t="22244" x="3741738" y="3116263"/>
          <p14:tracePt t="22260" x="3803650" y="3089275"/>
          <p14:tracePt t="22276" x="3857625" y="3081338"/>
          <p14:tracePt t="22276" x="3867150" y="3071813"/>
          <p14:tracePt t="22297" x="3894138" y="3071813"/>
          <p14:tracePt t="22310" x="3902075" y="3062288"/>
          <p14:tracePt t="22327" x="3919538" y="3054350"/>
          <p14:tracePt t="22343" x="3946525" y="3054350"/>
          <p14:tracePt t="22361" x="3956050" y="3054350"/>
          <p14:tracePt t="22376" x="3965575" y="3054350"/>
          <p14:tracePt t="22392" x="3973513" y="3054350"/>
          <p14:tracePt t="22409" x="3983038" y="3054350"/>
          <p14:tracePt t="22477" x="3990975" y="3054350"/>
          <p14:tracePt t="22536" x="4000500" y="3054350"/>
          <p14:tracePt t="22594" x="4000500" y="3044825"/>
          <p14:tracePt t="22609" x="4010025" y="3044825"/>
          <p14:tracePt t="22624" x="4017963" y="3044825"/>
          <p14:tracePt t="22696" x="4027488" y="3044825"/>
          <p14:tracePt t="22785" x="4037013" y="3044825"/>
          <p14:tracePt t="22852" x="4044950" y="3044825"/>
          <p14:tracePt t="22903" x="4054475" y="3044825"/>
          <p14:tracePt t="22954" x="4062413" y="3044825"/>
          <p14:tracePt t="23005" x="4071938" y="3054350"/>
          <p14:tracePt t="23085" x="4081463" y="3054350"/>
          <p14:tracePt t="23136" x="4089400" y="3054350"/>
          <p14:tracePt t="23885" x="4081463" y="3054350"/>
          <p14:tracePt t="24124" x="4044950" y="3044825"/>
          <p14:tracePt t="24130" x="4010025" y="3036888"/>
          <p14:tracePt t="24142" x="3938588" y="3009900"/>
          <p14:tracePt t="24162" x="3911600" y="2990850"/>
          <p14:tracePt t="24176" x="3884613" y="2973388"/>
          <p14:tracePt t="24193" x="3867150" y="2965450"/>
          <p14:tracePt t="24193" x="3857625" y="2955925"/>
          <p14:tracePt t="24213" x="3848100" y="2955925"/>
          <p14:tracePt t="24226" x="3830638" y="2938463"/>
          <p14:tracePt t="24243" x="3822700" y="2928938"/>
          <p14:tracePt t="24259" x="3822700" y="2919413"/>
          <p14:tracePt t="24276" x="3813175" y="2901950"/>
          <p14:tracePt t="24293" x="3813175" y="2894013"/>
          <p14:tracePt t="24309" x="3795713" y="2884488"/>
          <p14:tracePt t="24327" x="3795713" y="2867025"/>
          <p14:tracePt t="24343" x="3786188" y="2857500"/>
          <p14:tracePt t="24359" x="3776663" y="2840038"/>
          <p14:tracePt t="24378" x="3776663" y="2830513"/>
          <p14:tracePt t="24392" x="3776663" y="2813050"/>
          <p14:tracePt t="24409" x="3776663" y="2803525"/>
          <p14:tracePt t="24425" x="3776663" y="2776538"/>
          <p14:tracePt t="24444" x="3786188" y="2759075"/>
          <p14:tracePt t="24459" x="3803650" y="2732088"/>
          <p14:tracePt t="24476" x="3822700" y="2687638"/>
          <p14:tracePt t="24496" x="3840163" y="2660650"/>
          <p14:tracePt t="24510" x="3867150" y="2643188"/>
          <p14:tracePt t="24527" x="3884613" y="2616200"/>
          <p14:tracePt t="24543" x="3902075" y="2598738"/>
          <p14:tracePt t="24561" x="3919538" y="2581275"/>
          <p14:tracePt t="24576" x="3929063" y="2571750"/>
          <p14:tracePt t="24592" x="3956050" y="2554288"/>
          <p14:tracePt t="24611" x="3965575" y="2544763"/>
          <p14:tracePt t="24627" x="3973513" y="2536825"/>
          <p14:tracePt t="24642" x="3973513" y="2527300"/>
          <p14:tracePt t="24658" x="3990975" y="2517775"/>
          <p14:tracePt t="24658" x="4000500" y="2517775"/>
          <p14:tracePt t="24678" x="4010025" y="2517775"/>
          <p14:tracePt t="24692" x="4027488" y="2509838"/>
          <p14:tracePt t="24709" x="4054475" y="2509838"/>
          <p14:tracePt t="24729" x="4071938" y="2509838"/>
          <p14:tracePt t="24743" x="4089400" y="2509838"/>
          <p14:tracePt t="24760" x="4108450" y="2517775"/>
          <p14:tracePt t="24776" x="4133850" y="2517775"/>
          <p14:tracePt t="24776" x="4133850" y="2527300"/>
          <p14:tracePt t="24795" x="4152900" y="2536825"/>
          <p14:tracePt t="24811" x="4160838" y="2544763"/>
          <p14:tracePt t="24827" x="4179888" y="2544763"/>
          <p14:tracePt t="24842" x="4187825" y="2554288"/>
          <p14:tracePt t="24860" x="4197350" y="2554288"/>
          <p14:tracePt t="24898" x="4205288" y="2562225"/>
          <p14:tracePt t="24905" x="4214813" y="2571750"/>
          <p14:tracePt t="24927" x="4224338" y="2571750"/>
          <p14:tracePt t="24942" x="4224338" y="2581275"/>
          <p14:tracePt t="24948" x="4241800" y="2581275"/>
          <p14:tracePt t="24959" x="4259263" y="2598738"/>
          <p14:tracePt t="24959" x="4268788" y="2598738"/>
          <p14:tracePt t="24979" x="4276725" y="2608263"/>
          <p14:tracePt t="24995" x="4286250" y="2608263"/>
          <p14:tracePt t="25015" x="4286250" y="2598738"/>
          <p14:tracePt t="25163" x="4295775" y="2581275"/>
          <p14:tracePt t="25192" x="4303713" y="2562225"/>
          <p14:tracePt t="25198" x="4313238" y="2544763"/>
          <p14:tracePt t="25209" x="4375150" y="2465388"/>
          <p14:tracePt t="25228" x="4394200" y="2419350"/>
          <p14:tracePt t="25243" x="4419600" y="2384425"/>
          <p14:tracePt t="25259" x="4429125" y="2357438"/>
          <p14:tracePt t="25259" x="4446588" y="2347913"/>
          <p14:tracePt t="25279" x="4446588" y="2339975"/>
          <p14:tracePt t="25292" x="4456113" y="2322513"/>
          <p14:tracePt t="25311" x="4465638" y="2322513"/>
          <p14:tracePt t="25325" x="4473575" y="2322513"/>
          <p14:tracePt t="25344" x="4483100" y="2322513"/>
          <p14:tracePt t="25359" x="4500563" y="2322513"/>
          <p14:tracePt t="25375" x="4518025" y="2322513"/>
          <p14:tracePt t="25375" x="4527550" y="2322513"/>
          <p14:tracePt t="25395" x="4545013" y="2312988"/>
          <p14:tracePt t="25410" x="4562475" y="2312988"/>
          <p14:tracePt t="25426" x="4572000" y="2312988"/>
          <p14:tracePt t="25443" x="4589463" y="2312988"/>
          <p14:tracePt t="25460" x="4598988" y="2312988"/>
          <p14:tracePt t="25476" x="4608513" y="2322513"/>
          <p14:tracePt t="25492" x="4616450" y="2330450"/>
          <p14:tracePt t="25492" x="4625975" y="2339975"/>
          <p14:tracePt t="25511" x="4633913" y="2347913"/>
          <p14:tracePt t="25526" x="4643438" y="2366963"/>
          <p14:tracePt t="25547" x="4652963" y="2366963"/>
          <p14:tracePt t="25559" x="4660900" y="2384425"/>
          <p14:tracePt t="25577" x="4679950" y="2411413"/>
          <p14:tracePt t="25593" x="4687888" y="2428875"/>
          <p14:tracePt t="25609" x="4705350" y="2455863"/>
          <p14:tracePt t="25609" x="4705350" y="2465388"/>
          <p14:tracePt t="25629" x="4714875" y="2482850"/>
          <p14:tracePt t="25643" x="4714875" y="2509838"/>
          <p14:tracePt t="25659" x="4714875" y="2527300"/>
          <p14:tracePt t="25659" x="4714875" y="2536825"/>
          <p14:tracePt t="25679" x="4714875" y="2544763"/>
          <p14:tracePt t="25693" x="4714875" y="2571750"/>
          <p14:tracePt t="25709" x="4714875" y="2581275"/>
          <p14:tracePt t="25726" x="4705350" y="2598738"/>
          <p14:tracePt t="25745" x="4687888" y="2625725"/>
          <p14:tracePt t="25760" x="4679950" y="2643188"/>
          <p14:tracePt t="25776" x="4670425" y="2660650"/>
          <p14:tracePt t="25776" x="4660900" y="2670175"/>
          <p14:tracePt t="25795" x="4652963" y="2687638"/>
          <p14:tracePt t="25813" x="4643438" y="2705100"/>
          <p14:tracePt t="25827" x="4625975" y="2724150"/>
          <p14:tracePt t="25844" x="4589463" y="2751138"/>
          <p14:tracePt t="25862" x="4562475" y="2768600"/>
          <p14:tracePt t="25877" x="4537075" y="2786063"/>
          <p14:tracePt t="25893" x="4510088" y="2813050"/>
          <p14:tracePt t="25893" x="4500563" y="2822575"/>
          <p14:tracePt t="25912" x="4473575" y="2840038"/>
          <p14:tracePt t="25926" x="4446588" y="2857500"/>
          <p14:tracePt t="25943" x="4429125" y="2867025"/>
          <p14:tracePt t="25959" x="4411663" y="2884488"/>
          <p14:tracePt t="25977" x="4394200" y="2894013"/>
          <p14:tracePt t="25993" x="4384675" y="2901950"/>
          <p14:tracePt t="26008" x="4357688" y="2911475"/>
          <p14:tracePt t="26026" x="4303713" y="2965450"/>
          <p14:tracePt t="26044" x="4268788" y="2990850"/>
          <p14:tracePt t="26060" x="4232275" y="3017838"/>
          <p14:tracePt t="26060" x="4214813" y="3036888"/>
          <p14:tracePt t="26080" x="4179888" y="3062288"/>
          <p14:tracePt t="26095" x="4143375" y="3081338"/>
          <p14:tracePt t="26109" x="4133850" y="3089275"/>
          <p14:tracePt t="26126" x="4116388" y="3098800"/>
          <p14:tracePt t="26126" x="4108450" y="3098800"/>
          <p14:tracePt t="26146" x="4089400" y="3098800"/>
          <p14:tracePt t="26160" x="4081463" y="3108325"/>
          <p14:tracePt t="26176" x="4071938" y="3108325"/>
          <p14:tracePt t="26195" x="4062413" y="3108325"/>
          <p14:tracePt t="26217" x="4062413" y="3116263"/>
          <p14:tracePt t="26941" x="4054475" y="3116263"/>
          <p14:tracePt t="26948" x="4037013" y="3125788"/>
          <p14:tracePt t="26970" x="4010025" y="3133725"/>
          <p14:tracePt t="26978" x="3902075" y="3170238"/>
          <p14:tracePt t="26994" x="3813175" y="3197225"/>
          <p14:tracePt t="27009" x="3732213" y="3224213"/>
          <p14:tracePt t="27029" x="3625850" y="3251200"/>
          <p14:tracePt t="27044" x="3562350" y="3268663"/>
          <p14:tracePt t="27060" x="3509963" y="3286125"/>
          <p14:tracePt t="27076" x="3455988" y="3295650"/>
          <p14:tracePt t="27076" x="3438525" y="3303588"/>
          <p14:tracePt t="27096" x="3402013" y="3303588"/>
          <p14:tracePt t="27111" x="3367088" y="3303588"/>
          <p14:tracePt t="27126" x="3340100" y="3303588"/>
          <p14:tracePt t="27143" x="3313113" y="3303588"/>
          <p14:tracePt t="27162" x="3295650" y="3303588"/>
          <p14:tracePt t="27176" x="3276600" y="3303588"/>
          <p14:tracePt t="27193" x="3259138" y="3303588"/>
          <p14:tracePt t="27209" x="3251200" y="3303588"/>
          <p14:tracePt t="27227" x="3241675" y="3295650"/>
          <p14:tracePt t="27243" x="3232150" y="3295650"/>
          <p14:tracePt t="27259" x="3224213" y="3295650"/>
          <p14:tracePt t="27276" x="3214688" y="3295650"/>
          <p14:tracePt t="27315" x="3214688" y="3286125"/>
          <p14:tracePt t="27330" x="3214688" y="3276600"/>
          <p14:tracePt t="27433" x="3205163" y="3276600"/>
          <p14:tracePt t="27484" x="3205163" y="3268663"/>
          <p14:tracePt t="27528" x="3205163" y="3259138"/>
          <p14:tracePt t="27630" x="3205163" y="3251200"/>
          <p14:tracePt t="27709" x="3205163" y="3241675"/>
          <p14:tracePt t="27747" x="3205163" y="3232150"/>
          <p14:tracePt t="27877" x="3205163" y="3224213"/>
          <p14:tracePt t="27972" x="3205163" y="3214688"/>
          <p14:tracePt t="28096" x="3205163" y="3205163"/>
          <p14:tracePt t="28169" x="3205163" y="3197225"/>
          <p14:tracePt t="28280" x="3205163" y="3187700"/>
          <p14:tracePt t="28368" x="3205163" y="3179763"/>
          <p14:tracePt t="28428" x="3205163" y="3170238"/>
          <p14:tracePt t="28442" x="3197225" y="3170238"/>
          <p14:tracePt t="28457" x="3197225" y="3160713"/>
          <p14:tracePt t="28464" x="3187700" y="3143250"/>
          <p14:tracePt t="28464" x="3187700" y="3133725"/>
          <p14:tracePt t="28479" x="3152775" y="3062288"/>
          <p14:tracePt t="28494" x="3143250" y="3027363"/>
          <p14:tracePt t="28509" x="3125788" y="2990850"/>
          <p14:tracePt t="28526" x="3098800" y="2946400"/>
          <p14:tracePt t="28545" x="3089275" y="2928938"/>
          <p14:tracePt t="28560" x="3089275" y="2919413"/>
          <p14:tracePt t="28575" x="3081338" y="2919413"/>
          <p14:tracePt t="28592" x="3071813" y="2894013"/>
          <p14:tracePt t="28609" x="3071813" y="2884488"/>
          <p14:tracePt t="28630" x="3062288" y="2884488"/>
          <p14:tracePt t="28642" x="3054350" y="2867025"/>
          <p14:tracePt t="28662" x="3054350" y="2847975"/>
          <p14:tracePt t="28677" x="3044825" y="2840038"/>
          <p14:tracePt t="28692" x="3036888" y="2830513"/>
          <p14:tracePt t="28709" x="3027363" y="2822575"/>
          <p14:tracePt t="28727" x="3027363" y="2813050"/>
          <p14:tracePt t="28743" x="3017838" y="2803525"/>
          <p14:tracePt t="28759" x="3009900" y="2786063"/>
          <p14:tracePt t="28778" x="3000375" y="2768600"/>
          <p14:tracePt t="28797" x="3000375" y="2759075"/>
          <p14:tracePt t="28809" x="2990850" y="2751138"/>
          <p14:tracePt t="28826" x="2990850" y="2741613"/>
          <p14:tracePt t="28842" x="2990850" y="2732088"/>
          <p14:tracePt t="28865" x="2982913" y="2732088"/>
          <p14:tracePt t="28893" x="2973388" y="2724150"/>
          <p14:tracePt t="28937" x="2973388" y="2714625"/>
          <p14:tracePt t="28958" x="2973388" y="2705100"/>
          <p14:tracePt t="28996" x="2965450" y="2705100"/>
          <p14:tracePt t="29017" x="2965450" y="2687638"/>
          <p14:tracePt t="29041" x="2965450" y="2679700"/>
          <p14:tracePt t="29055" x="2965450" y="2660650"/>
          <p14:tracePt t="29062" x="2955925" y="2625725"/>
          <p14:tracePt t="29078" x="2955925" y="2608263"/>
          <p14:tracePt t="29093" x="2955925" y="2589213"/>
          <p14:tracePt t="29109" x="2955925" y="2581275"/>
          <p14:tracePt t="29126" x="2946400" y="2562225"/>
          <p14:tracePt t="29143" x="2946400" y="2554288"/>
          <p14:tracePt t="29164" x="2946400" y="2544763"/>
          <p14:tracePt t="29209" x="2946400" y="2536825"/>
          <p14:tracePt t="29282" x="2946400" y="2527300"/>
          <p14:tracePt t="29304" x="2955925" y="2527300"/>
          <p14:tracePt t="29325" x="2955925" y="2517775"/>
          <p14:tracePt t="29341" x="2965450" y="2509838"/>
          <p14:tracePt t="29385" x="2965450" y="2500313"/>
          <p14:tracePt t="29407" x="2982913" y="2482850"/>
          <p14:tracePt t="29414" x="2990850" y="2465388"/>
          <p14:tracePt t="29425" x="3017838" y="2428875"/>
          <p14:tracePt t="29425" x="3036888" y="2411413"/>
          <p14:tracePt t="29445" x="3044825" y="2393950"/>
          <p14:tracePt t="29459" x="3054350" y="2384425"/>
          <p14:tracePt t="29476" x="3062288" y="2374900"/>
          <p14:tracePt t="29503" x="3062288" y="2366963"/>
          <p14:tracePt t="29525" x="3071813" y="2366963"/>
          <p14:tracePt t="29703" x="3071813" y="2374900"/>
          <p14:tracePt t="29725" x="3081338" y="2374900"/>
          <p14:tracePt t="29762" x="3089275" y="2384425"/>
          <p14:tracePt t="29776" x="3089275" y="2393950"/>
          <p14:tracePt t="29806" x="3098800" y="2393950"/>
          <p14:tracePt t="29821" x="3108325" y="2411413"/>
          <p14:tracePt t="29827" x="3116263" y="2419350"/>
          <p14:tracePt t="29845" x="3133725" y="2455863"/>
          <p14:tracePt t="29859" x="3152775" y="2482850"/>
          <p14:tracePt t="29859" x="3152775" y="2490788"/>
          <p14:tracePt t="29879" x="3160713" y="2500313"/>
          <p14:tracePt t="29879" x="3170238" y="2500313"/>
          <p14:tracePt t="29895" x="3170238" y="2509838"/>
          <p14:tracePt t="29909" x="3179763" y="2527300"/>
          <p14:tracePt t="29926" x="3187700" y="2536825"/>
          <p14:tracePt t="29942" x="3197225" y="2544763"/>
          <p14:tracePt t="29975" x="3197225" y="2554288"/>
          <p14:tracePt t="30050" x="3205163" y="2554288"/>
          <p14:tracePt t="30101" x="3205163" y="2562225"/>
          <p14:tracePt t="30129" x="3214688" y="2562225"/>
          <p14:tracePt t="30263" x="3214688" y="2554288"/>
          <p14:tracePt t="30276" x="3232150" y="2554288"/>
          <p14:tracePt t="30291" x="3251200" y="2536825"/>
          <p14:tracePt t="30300" x="3286125" y="2517775"/>
          <p14:tracePt t="30309" x="3340100" y="2473325"/>
          <p14:tracePt t="30309" x="3357563" y="2455863"/>
          <p14:tracePt t="30329" x="3375025" y="2438400"/>
          <p14:tracePt t="30343" x="3394075" y="2428875"/>
          <p14:tracePt t="30359" x="3402013" y="2419350"/>
          <p14:tracePt t="30394" x="3411538" y="2419350"/>
          <p14:tracePt t="30424" x="3411538" y="2411413"/>
          <p14:tracePt t="30445" x="3419475" y="2401888"/>
          <p14:tracePt t="30468" x="3429000" y="2393950"/>
          <p14:tracePt t="30482" x="3438525" y="2384425"/>
          <p14:tracePt t="30492" x="3465513" y="2347913"/>
          <p14:tracePt t="30509" x="3482975" y="2322513"/>
          <p14:tracePt t="30528" x="3500438" y="2303463"/>
          <p14:tracePt t="30543" x="3509963" y="2295525"/>
          <p14:tracePt t="30558" x="3517900" y="2295525"/>
          <p14:tracePt t="30680" x="3527425" y="2295525"/>
          <p14:tracePt t="30731" x="3536950" y="2295525"/>
          <p14:tracePt t="30782" x="3544888" y="2295525"/>
          <p14:tracePt t="30827" x="3554413" y="2295525"/>
          <p14:tracePt t="30870" x="3562350" y="2295525"/>
          <p14:tracePt t="30877" x="3562350" y="2303463"/>
          <p14:tracePt t="30892" x="3581400" y="2312988"/>
          <p14:tracePt t="30909" x="3625850" y="2339975"/>
          <p14:tracePt t="30909" x="3633788" y="2357438"/>
          <p14:tracePt t="30928" x="3670300" y="2384425"/>
          <p14:tracePt t="30943" x="3687763" y="2401888"/>
          <p14:tracePt t="30959" x="3705225" y="2419350"/>
          <p14:tracePt t="30976" x="3714750" y="2428875"/>
          <p14:tracePt t="30996" x="3714750" y="2438400"/>
          <p14:tracePt t="31008" x="3724275" y="2446338"/>
          <p14:tracePt t="31025" x="3724275" y="2455863"/>
          <p14:tracePt t="31046" x="3724275" y="2465388"/>
          <p14:tracePt t="31097" x="3732213" y="2465388"/>
          <p14:tracePt t="31125" x="3732213" y="2473325"/>
          <p14:tracePt t="31147" x="3741738" y="2473325"/>
          <p14:tracePt t="31170" x="3741738" y="2482850"/>
          <p14:tracePt t="31192" x="3741738" y="2500313"/>
          <p14:tracePt t="31214" x="3741738" y="2509838"/>
          <p14:tracePt t="31228" x="3741738" y="2517775"/>
          <p14:tracePt t="31243" x="3741738" y="2527300"/>
          <p14:tracePt t="31251" x="3741738" y="2536825"/>
          <p14:tracePt t="31259" x="3741738" y="2544763"/>
          <p14:tracePt t="31276" x="3741738" y="2562225"/>
          <p14:tracePt t="31292" x="3732213" y="2581275"/>
          <p14:tracePt t="31310" x="3724275" y="2589213"/>
          <p14:tracePt t="31326" x="3705225" y="2608263"/>
          <p14:tracePt t="31343" x="3687763" y="2616200"/>
          <p14:tracePt t="31343" x="3679825" y="2625725"/>
          <p14:tracePt t="31362" x="3670300" y="2643188"/>
          <p14:tracePt t="31376" x="3643313" y="2660650"/>
          <p14:tracePt t="31393" x="3625850" y="2670175"/>
          <p14:tracePt t="31409" x="3589338" y="2705100"/>
          <p14:tracePt t="31427" x="3571875" y="2724150"/>
          <p14:tracePt t="31443" x="3544888" y="2751138"/>
          <p14:tracePt t="31459" x="3527425" y="2768600"/>
          <p14:tracePt t="31478" x="3517900" y="2776538"/>
          <p14:tracePt t="31492" x="3509963" y="2795588"/>
          <p14:tracePt t="31508" x="3500438" y="2803525"/>
          <p14:tracePt t="31525" x="3490913" y="2830513"/>
          <p14:tracePt t="31544" x="3473450" y="2847975"/>
          <p14:tracePt t="31559" x="3465513" y="2867025"/>
          <p14:tracePt t="31575" x="3455988" y="2874963"/>
          <p14:tracePt t="31575" x="3446463" y="2874963"/>
          <p14:tracePt t="31594" x="3438525" y="2894013"/>
          <p14:tracePt t="31610" x="3438525" y="2901950"/>
          <p14:tracePt t="31626" x="3429000" y="2911475"/>
          <p14:tracePt t="31642" x="3419475" y="2911475"/>
          <p14:tracePt t="31660" x="3419475" y="2919413"/>
          <p14:tracePt t="31677" x="3411538" y="2919413"/>
          <p14:tracePt t="31692" x="3411538" y="2928938"/>
          <p14:tracePt t="31708" x="3402013" y="2938463"/>
          <p14:tracePt t="31727" x="3394075" y="2946400"/>
          <p14:tracePt t="31743" x="3394075" y="2965450"/>
          <p14:tracePt t="31758" x="3375025" y="3000375"/>
          <p14:tracePt t="31777" x="3357563" y="3017838"/>
          <p14:tracePt t="31793" x="3348038" y="3036888"/>
          <p14:tracePt t="31816" x="3348038" y="3054350"/>
          <p14:tracePt t="31826" x="3340100" y="3054350"/>
          <p14:tracePt t="31843" x="3340100" y="3062288"/>
          <p14:tracePt t="31859" x="3330575" y="3062288"/>
          <p14:tracePt t="31894" x="3330575" y="3071813"/>
          <p14:tracePt t="32895" x="3303588" y="3081338"/>
          <p14:tracePt t="33552" x="3259138" y="3108325"/>
          <p14:tracePt t="33558" x="3187700" y="3133725"/>
          <p14:tracePt t="33576" x="3143250" y="3152775"/>
          <p14:tracePt t="33593" x="3081338" y="3170238"/>
          <p14:tracePt t="33610" x="3044825" y="3170238"/>
          <p14:tracePt t="33627" x="3017838" y="3179763"/>
          <p14:tracePt t="33643" x="2955925" y="3187700"/>
          <p14:tracePt t="33662" x="2919413" y="3197225"/>
          <p14:tracePt t="33677" x="2884488" y="3205163"/>
          <p14:tracePt t="33692" x="2867025" y="3205163"/>
          <p14:tracePt t="33709" x="2830513" y="3205163"/>
          <p14:tracePt t="33728" x="2813050" y="3205163"/>
          <p14:tracePt t="33742" x="2795588" y="3214688"/>
          <p14:tracePt t="33759" x="2768600" y="3214688"/>
          <p14:tracePt t="33778" x="2751138" y="3214688"/>
          <p14:tracePt t="33793" x="2741613" y="3214688"/>
          <p14:tracePt t="33812" x="2724150" y="3214688"/>
          <p14:tracePt t="33825" x="2705100" y="3205163"/>
          <p14:tracePt t="33825" x="2697163" y="3205163"/>
          <p14:tracePt t="33844" x="2687638" y="3205163"/>
          <p14:tracePt t="33859" x="2679700" y="3205163"/>
          <p14:tracePt t="33876" x="2660650" y="3205163"/>
          <p14:tracePt t="33892" x="2633663" y="3205163"/>
          <p14:tracePt t="33912" x="2625725" y="3205163"/>
          <p14:tracePt t="33926" x="2608263" y="3205163"/>
          <p14:tracePt t="33942" x="2598738" y="3205163"/>
          <p14:tracePt t="33958" x="2571750" y="3205163"/>
          <p14:tracePt t="33978" x="2554288" y="3205163"/>
          <p14:tracePt t="33993" x="2536825" y="3205163"/>
          <p14:tracePt t="34009" x="2500313" y="3205163"/>
          <p14:tracePt t="34028" x="2482850" y="3214688"/>
          <p14:tracePt t="34043" x="2473325" y="3214688"/>
          <p14:tracePt t="34058" x="2446338" y="3214688"/>
          <p14:tracePt t="34078" x="2428875" y="3214688"/>
          <p14:tracePt t="34094" x="2419350" y="3224213"/>
          <p14:tracePt t="34109" x="2384425" y="3224213"/>
          <p14:tracePt t="34128" x="2366963" y="3224213"/>
          <p14:tracePt t="34143" x="2339975" y="3224213"/>
          <p14:tracePt t="34159" x="2322513" y="3224213"/>
          <p14:tracePt t="34176" x="2286000" y="3224213"/>
          <p14:tracePt t="34192" x="2259013" y="3224213"/>
          <p14:tracePt t="34209" x="2214563" y="3224213"/>
          <p14:tracePt t="34228" x="2187575" y="3224213"/>
          <p14:tracePt t="34243" x="2160588" y="3214688"/>
          <p14:tracePt t="34259" x="2098675" y="3214688"/>
          <p14:tracePt t="34278" x="2071688" y="3214688"/>
          <p14:tracePt t="34293" x="2044700" y="3197225"/>
          <p14:tracePt t="34293" x="2036763" y="3197225"/>
          <p14:tracePt t="34312" x="2009775" y="3197225"/>
          <p14:tracePt t="34326" x="1990725" y="3179763"/>
          <p14:tracePt t="34343" x="1973263" y="3179763"/>
          <p14:tracePt t="34343" x="1965325" y="3170238"/>
          <p14:tracePt t="34362" x="1955800" y="3160713"/>
          <p14:tracePt t="34377" x="1928813" y="3143250"/>
          <p14:tracePt t="34393" x="1911350" y="3133725"/>
          <p14:tracePt t="34412" x="1901825" y="3125788"/>
          <p14:tracePt t="34426" x="1893888" y="3116263"/>
          <p14:tracePt t="34442" x="1874838" y="3098800"/>
          <p14:tracePt t="34460" x="1866900" y="3081338"/>
          <p14:tracePt t="34476" x="1857375" y="3071813"/>
          <p14:tracePt t="34494" x="1847850" y="3054350"/>
          <p14:tracePt t="34509" x="1839913" y="3036888"/>
          <p14:tracePt t="34526" x="1830388" y="3009900"/>
          <p14:tracePt t="34545" x="1830388" y="2982913"/>
          <p14:tracePt t="34560" x="1812925" y="2973388"/>
          <p14:tracePt t="34576" x="1812925" y="2955925"/>
          <p14:tracePt t="34576" x="1812925" y="2946400"/>
          <p14:tracePt t="34595" x="1803400" y="2928938"/>
          <p14:tracePt t="34610" x="1803400" y="2901950"/>
          <p14:tracePt t="34626" x="1803400" y="2874963"/>
          <p14:tracePt t="34642" x="1822450" y="2822575"/>
          <p14:tracePt t="34660" x="1839913" y="2776538"/>
          <p14:tracePt t="34676" x="1839913" y="2741613"/>
          <p14:tracePt t="34692" x="1866900" y="2679700"/>
          <p14:tracePt t="34710" x="1884363" y="2652713"/>
          <p14:tracePt t="34726" x="1893888" y="2625725"/>
          <p14:tracePt t="34742" x="1901825" y="2598738"/>
          <p14:tracePt t="34742" x="1911350" y="2589213"/>
          <p14:tracePt t="34762" x="1928813" y="2562225"/>
          <p14:tracePt t="34776" x="1946275" y="2544763"/>
          <p14:tracePt t="34792" x="1973263" y="2500313"/>
          <p14:tracePt t="34814" x="1982788" y="2490788"/>
          <p14:tracePt t="34826" x="1990725" y="2473325"/>
          <p14:tracePt t="34842" x="2000250" y="2446338"/>
          <p14:tracePt t="34860" x="2017713" y="2428875"/>
          <p14:tracePt t="34876" x="2027238" y="2419350"/>
          <p14:tracePt t="34892" x="2036763" y="2401888"/>
          <p14:tracePt t="34892" x="2044700" y="2393950"/>
          <p14:tracePt t="34911" x="2054225" y="2384425"/>
          <p14:tracePt t="34926" x="2071688" y="2366963"/>
          <p14:tracePt t="34942" x="2081213" y="2357438"/>
          <p14:tracePt t="34942" x="2081213" y="2347913"/>
          <p14:tracePt t="34960" x="2098675" y="2347913"/>
          <p14:tracePt t="34976" x="2116138" y="2339975"/>
          <p14:tracePt t="34992" x="2133600" y="2330450"/>
          <p14:tracePt t="35012" x="2152650" y="2322513"/>
          <p14:tracePt t="35026" x="2187575" y="2312988"/>
          <p14:tracePt t="35043" x="2205038" y="2295525"/>
          <p14:tracePt t="35061" x="2251075" y="2286000"/>
          <p14:tracePt t="35076" x="2276475" y="2276475"/>
          <p14:tracePt t="35093" x="2303463" y="2268538"/>
          <p14:tracePt t="35109" x="2330450" y="2268538"/>
          <p14:tracePt t="35127" x="2347913" y="2268538"/>
          <p14:tracePt t="35143" x="2357438" y="2268538"/>
          <p14:tracePt t="35158" x="2374900" y="2276475"/>
          <p14:tracePt t="35177" x="2393950" y="2286000"/>
          <p14:tracePt t="35194" x="2411413" y="2286000"/>
          <p14:tracePt t="35209" x="2419350" y="2295525"/>
          <p14:tracePt t="35225" x="2438400" y="2312988"/>
          <p14:tracePt t="35244" x="2446338" y="2330450"/>
          <p14:tracePt t="35260" x="2465388" y="2330450"/>
          <p14:tracePt t="35276" x="2473325" y="2339975"/>
          <p14:tracePt t="35295" x="2482850" y="2347913"/>
          <p14:tracePt t="35312" x="2500313" y="2366963"/>
          <p14:tracePt t="35326" x="2509838" y="2374900"/>
          <p14:tracePt t="35342" x="2517775" y="2384425"/>
          <p14:tracePt t="35360" x="2536825" y="2401888"/>
          <p14:tracePt t="35376" x="2554288" y="2419350"/>
          <p14:tracePt t="35393" x="2562225" y="2438400"/>
          <p14:tracePt t="35409" x="2581275" y="2465388"/>
          <p14:tracePt t="35428" x="2598738" y="2482850"/>
          <p14:tracePt t="35442" x="2608263" y="2500313"/>
          <p14:tracePt t="35459" x="2625725" y="2527300"/>
          <p14:tracePt t="35476" x="2652713" y="2562225"/>
          <p14:tracePt t="35495" x="2660650" y="2589213"/>
          <p14:tracePt t="35510" x="2670175" y="2616200"/>
          <p14:tracePt t="35526" x="2687638" y="2660650"/>
          <p14:tracePt t="35526" x="2697163" y="2679700"/>
          <p14:tracePt t="35545" x="2705100" y="2724150"/>
          <p14:tracePt t="35560" x="2714625" y="2751138"/>
          <p14:tracePt t="35576" x="2714625" y="2776538"/>
          <p14:tracePt t="35592" x="2732088" y="2813050"/>
          <p14:tracePt t="35611" x="2732088" y="2830513"/>
          <p14:tracePt t="35626" x="2732088" y="2847975"/>
          <p14:tracePt t="35642" x="2741613" y="2857500"/>
          <p14:tracePt t="35658" x="2741613" y="2874963"/>
          <p14:tracePt t="35658" x="2741613" y="2884488"/>
          <p14:tracePt t="35678" x="2741613" y="2911475"/>
          <p14:tracePt t="35693" x="2741613" y="2928938"/>
          <p14:tracePt t="35709" x="2741613" y="2965450"/>
          <p14:tracePt t="35709" x="2741613" y="2973388"/>
          <p14:tracePt t="35729" x="2741613" y="3009900"/>
          <p14:tracePt t="35744" x="2741613" y="3044825"/>
          <p14:tracePt t="35759" x="2741613" y="3062288"/>
          <p14:tracePt t="35776" x="2724150" y="3108325"/>
          <p14:tracePt t="35795" x="2724150" y="3125788"/>
          <p14:tracePt t="35813" x="2714625" y="3143250"/>
          <p14:tracePt t="35826" x="2705100" y="3160713"/>
          <p14:tracePt t="35843" x="2697163" y="3179763"/>
          <p14:tracePt t="35860" x="2687638" y="3187700"/>
          <p14:tracePt t="35875" x="2679700" y="3205163"/>
          <p14:tracePt t="35892" x="2652713" y="3224213"/>
          <p14:tracePt t="35913" x="2633663" y="3241675"/>
          <p14:tracePt t="35927" x="2616200" y="3251200"/>
          <p14:tracePt t="35944" x="2581275" y="3268663"/>
          <p14:tracePt t="35959" x="2536825" y="3295650"/>
          <p14:tracePt t="35979" x="2509838" y="3303588"/>
          <p14:tracePt t="35993" x="2482850" y="3313113"/>
          <p14:tracePt t="36009" x="2455863" y="3313113"/>
          <p14:tracePt t="36025" x="2419350" y="3322638"/>
          <p14:tracePt t="36025" x="2411413" y="3330575"/>
          <p14:tracePt t="36045" x="2374900" y="3330575"/>
          <p14:tracePt t="36059" x="2347913" y="3330575"/>
          <p14:tracePt t="36076" x="2322513" y="3330575"/>
          <p14:tracePt t="36076" x="2295525" y="3330575"/>
          <p14:tracePt t="36096" x="2268538" y="3330575"/>
          <p14:tracePt t="36096" x="2251075" y="3330575"/>
          <p14:tracePt t="36111" x="2197100" y="3322638"/>
          <p14:tracePt t="36126" x="2152650" y="3313113"/>
          <p14:tracePt t="36142" x="2108200" y="3303588"/>
          <p14:tracePt t="36159" x="2054225" y="3286125"/>
          <p14:tracePt t="36177" x="2017713" y="3268663"/>
          <p14:tracePt t="36193" x="1990725" y="3251200"/>
          <p14:tracePt t="36209" x="1973263" y="3232150"/>
          <p14:tracePt t="36228" x="1965325" y="3224213"/>
          <p14:tracePt t="36243" x="1938338" y="3197225"/>
          <p14:tracePt t="36259" x="1919288" y="3179763"/>
          <p14:tracePt t="36276" x="1911350" y="3152775"/>
          <p14:tracePt t="36276" x="1901825" y="3143250"/>
          <p14:tracePt t="36295" x="1893888" y="3116263"/>
          <p14:tracePt t="36311" x="1884363" y="3089275"/>
          <p14:tracePt t="36326" x="1874838" y="3071813"/>
          <p14:tracePt t="36342" x="1866900" y="3044825"/>
          <p14:tracePt t="36361" x="1866900" y="3027363"/>
          <p14:tracePt t="36376" x="1866900" y="3017838"/>
          <p14:tracePt t="36391" x="1866900" y="3000375"/>
          <p14:tracePt t="36408" x="1866900" y="2973388"/>
          <p14:tracePt t="36427" x="1866900" y="2946400"/>
          <p14:tracePt t="36442" x="1866900" y="2938463"/>
          <p14:tracePt t="36458" x="1866900" y="2911475"/>
          <p14:tracePt t="36477" x="1866900" y="2894013"/>
          <p14:tracePt t="36492" x="1874838" y="2874963"/>
          <p14:tracePt t="36509" x="1884363" y="2840038"/>
          <p14:tracePt t="36509" x="1893888" y="2822575"/>
          <p14:tracePt t="36529" x="1901825" y="2786063"/>
          <p14:tracePt t="36542" x="1919288" y="2741613"/>
          <p14:tracePt t="36559" x="1973263" y="2670175"/>
          <p14:tracePt t="36579" x="2000250" y="2643188"/>
          <p14:tracePt t="36593" x="2036763" y="2608263"/>
          <p14:tracePt t="36609" x="2081213" y="2554288"/>
          <p14:tracePt t="36628" x="2116138" y="2517775"/>
          <p14:tracePt t="36642" x="2170113" y="2455863"/>
          <p14:tracePt t="36659" x="2224088" y="2411413"/>
          <p14:tracePt t="36659" x="2251075" y="2393950"/>
          <p14:tracePt t="36678" x="2286000" y="2347913"/>
          <p14:tracePt t="36692" x="2339975" y="2303463"/>
          <p14:tracePt t="36709" x="2384425" y="2276475"/>
          <p14:tracePt t="36727" x="2428875" y="2232025"/>
          <p14:tracePt t="36743" x="2465388" y="2214563"/>
          <p14:tracePt t="36759" x="2509838" y="2197100"/>
          <p14:tracePt t="36778" x="2544763" y="2179638"/>
          <p14:tracePt t="36792" x="2571750" y="2170113"/>
          <p14:tracePt t="36792" x="2589213" y="2170113"/>
          <p14:tracePt t="36814" x="2608263" y="2160588"/>
          <p14:tracePt t="36827" x="2643188" y="2160588"/>
          <p14:tracePt t="36843" x="2660650" y="2152650"/>
          <p14:tracePt t="36859" x="2705100" y="2152650"/>
          <p14:tracePt t="36859" x="2714625" y="2152650"/>
          <p14:tracePt t="36878" x="2741613" y="2152650"/>
          <p14:tracePt t="36893" x="2786063" y="2152650"/>
          <p14:tracePt t="36909" x="2822575" y="2179638"/>
          <p14:tracePt t="36926" x="2857500" y="2187575"/>
          <p14:tracePt t="36926" x="2874963" y="2205038"/>
          <p14:tracePt t="36944" x="2901950" y="2214563"/>
          <p14:tracePt t="36959" x="2928938" y="2241550"/>
          <p14:tracePt t="36976" x="2946400" y="2268538"/>
          <p14:tracePt t="36992" x="2982913" y="2303463"/>
          <p14:tracePt t="37012" x="2990850" y="2330450"/>
          <p14:tracePt t="37026" x="3009900" y="2347913"/>
          <p14:tracePt t="37041" x="3017838" y="2384425"/>
          <p14:tracePt t="37059" x="3036888" y="2438400"/>
          <p14:tracePt t="37078" x="3036888" y="2482850"/>
          <p14:tracePt t="37093" x="3044825" y="2517775"/>
          <p14:tracePt t="37109" x="3044825" y="2554288"/>
          <p14:tracePt t="37109" x="3044825" y="2562225"/>
          <p14:tracePt t="37129" x="3044825" y="2616200"/>
          <p14:tracePt t="37142" x="3036888" y="2660650"/>
          <p14:tracePt t="37159" x="3036888" y="2697163"/>
          <p14:tracePt t="37175" x="3017838" y="2741613"/>
          <p14:tracePt t="37175" x="3017838" y="2759075"/>
          <p14:tracePt t="37195" x="3000375" y="2786063"/>
          <p14:tracePt t="37211" x="2982913" y="2822575"/>
          <p14:tracePt t="37226" x="2965450" y="2857500"/>
          <p14:tracePt t="37242" x="2955925" y="2884488"/>
          <p14:tracePt t="37242" x="2938463" y="2901950"/>
          <p14:tracePt t="37262" x="2919413" y="2946400"/>
          <p14:tracePt t="37277" x="2901950" y="2982913"/>
          <p14:tracePt t="37293" x="2874963" y="3017838"/>
          <p14:tracePt t="37293" x="2867025" y="3027363"/>
          <p14:tracePt t="37313" x="2840038" y="3062288"/>
          <p14:tracePt t="37328" x="2813050" y="3089275"/>
          <p14:tracePt t="37343" x="2786063" y="3116263"/>
          <p14:tracePt t="37359" x="2759075" y="3143250"/>
          <p14:tracePt t="37375" x="2724150" y="3179763"/>
          <p14:tracePt t="37393" x="2697163" y="3197225"/>
          <p14:tracePt t="37409" x="2670175" y="3214688"/>
          <p14:tracePt t="37425" x="2633663" y="3232150"/>
          <p14:tracePt t="37444" x="2608263" y="3251200"/>
          <p14:tracePt t="37459" x="2581275" y="3259138"/>
          <p14:tracePt t="37476" x="2562225" y="3268663"/>
          <p14:tracePt t="37476" x="2544763" y="3276600"/>
          <p14:tracePt t="37495" x="2527300" y="3286125"/>
          <p14:tracePt t="37510" x="2509838" y="3295650"/>
          <p14:tracePt t="37526" x="2482850" y="3295650"/>
          <p14:tracePt t="37542" x="2465388" y="3295650"/>
          <p14:tracePt t="37542" x="2446338" y="3303588"/>
          <p14:tracePt t="37561" x="2419350" y="3303588"/>
          <p14:tracePt t="37577" x="2393950" y="3313113"/>
          <p14:tracePt t="37593" x="2374900" y="3313113"/>
          <p14:tracePt t="37593" x="2357438" y="3322638"/>
          <p14:tracePt t="37612" x="2330450" y="3322638"/>
          <p14:tracePt t="37628" x="2303463" y="3322638"/>
          <p14:tracePt t="37642" x="2268538" y="3322638"/>
          <p14:tracePt t="37661" x="2241550" y="3322638"/>
          <p14:tracePt t="37677" x="2214563" y="3322638"/>
          <p14:tracePt t="37692" x="2197100" y="3322638"/>
          <p14:tracePt t="37709" x="2170113" y="3313113"/>
          <p14:tracePt t="37727" x="2152650" y="3313113"/>
          <p14:tracePt t="37742" x="2133600" y="3313113"/>
          <p14:tracePt t="37759" x="2116138" y="3303588"/>
          <p14:tracePt t="37775" x="2098675" y="3295650"/>
          <p14:tracePt t="37794" x="2081213" y="3286125"/>
          <p14:tracePt t="37813" x="2062163" y="3276600"/>
          <p14:tracePt t="37825" x="2054225" y="3259138"/>
          <p14:tracePt t="37825" x="2044700" y="3251200"/>
          <p14:tracePt t="37845" x="2027238" y="3232150"/>
          <p14:tracePt t="37860" x="2000250" y="3214688"/>
          <p14:tracePt t="37876" x="1982788" y="3205163"/>
          <p14:tracePt t="37892" x="1973263" y="3187700"/>
          <p14:tracePt t="37908" x="1955800" y="3179763"/>
          <p14:tracePt t="37926" x="1928813" y="3152775"/>
          <p14:tracePt t="37942" x="1919288" y="3125788"/>
          <p14:tracePt t="37961" x="1901825" y="3108325"/>
          <p14:tracePt t="37976" x="1901825" y="3089275"/>
          <p14:tracePt t="37992" x="1884363" y="3062288"/>
          <p14:tracePt t="37992" x="1884363" y="3054350"/>
          <p14:tracePt t="38011" x="1884363" y="3027363"/>
          <p14:tracePt t="38026" x="1884363" y="2990850"/>
          <p14:tracePt t="38042" x="1884363" y="2946400"/>
          <p14:tracePt t="38042" x="1884363" y="2928938"/>
          <p14:tracePt t="38061" x="1901825" y="2884488"/>
          <p14:tracePt t="38078" x="1901825" y="2830513"/>
          <p14:tracePt t="38092" x="1911350" y="2776538"/>
          <p14:tracePt t="38111" x="1928813" y="2751138"/>
          <p14:tracePt t="38126" x="1928813" y="2724150"/>
          <p14:tracePt t="38142" x="1946275" y="2705100"/>
          <p14:tracePt t="38142" x="1955800" y="2687638"/>
          <p14:tracePt t="38162" x="1982788" y="2643188"/>
          <p14:tracePt t="38178" x="2017713" y="2598738"/>
          <p14:tracePt t="38193" x="2044700" y="2562225"/>
          <p14:tracePt t="38209" x="2098675" y="2509838"/>
          <p14:tracePt t="38228" x="2133600" y="2465388"/>
          <p14:tracePt t="38243" x="2152650" y="2446338"/>
          <p14:tracePt t="38259" x="2179638" y="2411413"/>
          <p14:tracePt t="38277" x="2197100" y="2393950"/>
          <p14:tracePt t="38293" x="2232025" y="2384425"/>
          <p14:tracePt t="38309" x="2259013" y="2366963"/>
          <p14:tracePt t="38326" x="2303463" y="2347913"/>
          <p14:tracePt t="38345" x="2339975" y="2347913"/>
          <p14:tracePt t="38359" x="2374900" y="2347913"/>
          <p14:tracePt t="38377" x="2411413" y="2347913"/>
          <p14:tracePt t="38392" x="2455863" y="2347913"/>
          <p14:tracePt t="38409" x="2482850" y="2347913"/>
          <p14:tracePt t="38426" x="2509838" y="2357438"/>
          <p14:tracePt t="38442" x="2527300" y="2357438"/>
          <p14:tracePt t="38458" x="2562225" y="2366963"/>
          <p14:tracePt t="38476" x="2589213" y="2384425"/>
          <p14:tracePt t="38492" x="2608263" y="2393950"/>
          <p14:tracePt t="38508" x="2643188" y="2411413"/>
          <p14:tracePt t="38527" x="2652713" y="2419350"/>
          <p14:tracePt t="38542" x="2670175" y="2428875"/>
          <p14:tracePt t="38561" x="2679700" y="2438400"/>
          <p14:tracePt t="38576" x="2679700" y="2446338"/>
          <p14:tracePt t="38592" x="2687638" y="2446338"/>
          <p14:tracePt t="38608" x="2687638" y="2455863"/>
          <p14:tracePt t="38625" x="2697163" y="2455863"/>
          <p14:tracePt t="38642" x="2697163" y="2465388"/>
          <p14:tracePt t="38662" x="2697163" y="2473325"/>
          <p14:tracePt t="38691" x="2705100" y="2473325"/>
          <p14:tracePt t="38705" x="2705100" y="2482850"/>
          <p14:tracePt t="38712" x="2714625" y="2482850"/>
          <p14:tracePt t="38740" x="2714625" y="2490788"/>
          <p14:tracePt t="38825" x="2714625" y="2500313"/>
          <p14:tracePt t="38875" x="2714625" y="2509838"/>
          <p14:tracePt t="38918" x="2705100" y="2517775"/>
          <p14:tracePt t="38967" x="2705100" y="2527300"/>
          <p14:tracePt t="38989" x="2697163" y="2536825"/>
          <p14:tracePt t="38995" x="2687638" y="2554288"/>
          <p14:tracePt t="39010" x="2670175" y="2571750"/>
          <p14:tracePt t="39025" x="2652713" y="2598738"/>
          <p14:tracePt t="39025" x="2643188" y="2608263"/>
          <p14:tracePt t="39045" x="2633663" y="2616200"/>
          <p14:tracePt t="39058" x="2625725" y="2633663"/>
          <p14:tracePt t="39075" x="2625725" y="2643188"/>
          <p14:tracePt t="39092" x="2616200" y="2643188"/>
          <p14:tracePt t="39108" x="2608263" y="2652713"/>
          <p14:tracePt t="39127" x="2608263" y="2660650"/>
          <p14:tracePt t="39142" x="2608263" y="2670175"/>
          <p14:tracePt t="39209" x="2598738" y="2670175"/>
          <p14:tracePt t="39230" x="2598738" y="2679700"/>
          <p14:tracePt t="39275" x="2589213" y="2679700"/>
          <p14:tracePt t="39290" x="2589213" y="2687638"/>
          <p14:tracePt t="39327" x="2581275" y="2687638"/>
          <p14:tracePt t="39356" x="2581275" y="2697163"/>
          <p14:tracePt t="40257" x="2625725" y="2697163"/>
          <p14:tracePt t="40429" x="2741613" y="2679700"/>
          <p14:tracePt t="40436" x="2901950" y="2660650"/>
          <p14:tracePt t="40443" x="3490913" y="2581275"/>
          <p14:tracePt t="40459" x="4197350" y="2554288"/>
          <p14:tracePt t="40475" x="4643438" y="2536825"/>
          <p14:tracePt t="40475" x="4840288" y="2544763"/>
          <p14:tracePt t="40494" x="5214938" y="2554288"/>
          <p14:tracePt t="40509" x="5491163" y="2571750"/>
          <p14:tracePt t="40526" x="5715000" y="2589213"/>
          <p14:tracePt t="40542" x="5929313" y="2616200"/>
          <p14:tracePt t="40542" x="6000750" y="2616200"/>
          <p14:tracePt t="40561" x="6089650" y="2625725"/>
          <p14:tracePt t="40576" x="6126163" y="2625725"/>
          <p14:tracePt t="40592" x="6134100" y="2633663"/>
          <p14:tracePt t="40608" x="6143625" y="2633663"/>
          <p14:tracePt t="40626" x="6153150" y="2633663"/>
          <p14:tracePt t="40701" x="6153150" y="2643188"/>
          <p14:tracePt t="40716" x="6161088" y="2643188"/>
          <p14:tracePt t="40725" x="6170613" y="2643188"/>
          <p14:tracePt t="40741" x="6215063" y="2652713"/>
          <p14:tracePt t="40760" x="6224588" y="2652713"/>
          <p14:tracePt t="40776" x="6232525" y="2660650"/>
          <p14:tracePt t="40792" x="6242050" y="2660650"/>
          <p14:tracePt t="40808" x="6259513" y="2670175"/>
          <p14:tracePt t="40827" x="6269038" y="2670175"/>
          <p14:tracePt t="40849" x="6276975" y="2670175"/>
          <p14:tracePt t="41758" x="6296025" y="2705100"/>
          <p14:tracePt t="42105" x="6330950" y="2759075"/>
          <p14:tracePt t="42111" x="6375400" y="2874963"/>
          <p14:tracePt t="42127" x="6402388" y="2982913"/>
          <p14:tracePt t="42142" x="6419850" y="3125788"/>
          <p14:tracePt t="42158" x="6456363" y="3286125"/>
          <p14:tracePt t="42176" x="6456363" y="3348038"/>
          <p14:tracePt t="42192" x="6465888" y="3411538"/>
          <p14:tracePt t="42192" x="6465888" y="3446463"/>
          <p14:tracePt t="42212" x="6465888" y="3490913"/>
          <p14:tracePt t="42226" x="6465888" y="3554413"/>
          <p14:tracePt t="42242" x="6465888" y="3679825"/>
          <p14:tracePt t="42261" x="6456363" y="3768725"/>
          <p14:tracePt t="42276" x="6446838" y="3867150"/>
          <p14:tracePt t="42292" x="6438900" y="3929063"/>
          <p14:tracePt t="42309" x="6429375" y="3990975"/>
          <p14:tracePt t="42328" x="6429375" y="4017963"/>
          <p14:tracePt t="42342" x="6429375" y="4037013"/>
          <p14:tracePt t="42358" x="6429375" y="4054475"/>
          <p14:tracePt t="42378" x="6429375" y="4071938"/>
          <p14:tracePt t="42392" x="6429375" y="4081463"/>
          <p14:tracePt t="42412" x="6419850" y="4081463"/>
          <p14:tracePt t="42427" x="6419850" y="4089400"/>
          <p14:tracePt t="42443" x="6419850" y="4098925"/>
          <p14:tracePt t="42494" x="6419850" y="4108450"/>
          <p14:tracePt t="42523" x="6419850" y="4116388"/>
          <p14:tracePt t="42575" x="6419850" y="4133850"/>
          <p14:tracePt t="42619" x="6411913" y="4143375"/>
          <p14:tracePt t="42640" x="6411913" y="4160838"/>
          <p14:tracePt t="42646" x="6402388" y="4160838"/>
          <p14:tracePt t="42660" x="6375400" y="4197350"/>
          <p14:tracePt t="42676" x="6367463" y="4214813"/>
          <p14:tracePt t="42692" x="6357938" y="4232275"/>
          <p14:tracePt t="42708" x="6340475" y="4259263"/>
          <p14:tracePt t="42708" x="6330950" y="4259263"/>
          <p14:tracePt t="42729" x="6323013" y="4276725"/>
          <p14:tracePt t="42743" x="6303963" y="4295775"/>
          <p14:tracePt t="42758" x="6276975" y="4313238"/>
          <p14:tracePt t="42775" x="6251575" y="4330700"/>
          <p14:tracePt t="42793" x="6242050" y="4348163"/>
          <p14:tracePt t="42809" x="6215063" y="4357688"/>
          <p14:tracePt t="42831" x="6188075" y="4367213"/>
          <p14:tracePt t="42842" x="6161088" y="4375150"/>
          <p14:tracePt t="42859" x="6126163" y="4375150"/>
          <p14:tracePt t="42877" x="6108700" y="4375150"/>
          <p14:tracePt t="42892" x="6081713" y="4375150"/>
          <p14:tracePt t="42909" x="6045200" y="4367213"/>
          <p14:tracePt t="42927" x="6027738" y="4367213"/>
          <p14:tracePt t="42942" x="6010275" y="4357688"/>
          <p14:tracePt t="42958" x="5983288" y="4340225"/>
          <p14:tracePt t="42978" x="5956300" y="4313238"/>
          <p14:tracePt t="42992" x="5938838" y="4286250"/>
          <p14:tracePt t="43008" x="5911850" y="4259263"/>
          <p14:tracePt t="43027" x="5894388" y="4232275"/>
          <p14:tracePt t="43042" x="5884863" y="4197350"/>
          <p14:tracePt t="43059" x="5857875" y="4160838"/>
          <p14:tracePt t="43077" x="5857875" y="4125913"/>
          <p14:tracePt t="43092" x="5848350" y="4098925"/>
          <p14:tracePt t="43109" x="5840413" y="4071938"/>
          <p14:tracePt t="43109" x="5840413" y="4062413"/>
          <p14:tracePt t="43127" x="5840413" y="4037013"/>
          <p14:tracePt t="43142" x="5840413" y="4010025"/>
          <p14:tracePt t="43158" x="5840413" y="3983038"/>
          <p14:tracePt t="43178" x="5840413" y="3956050"/>
          <p14:tracePt t="43192" x="5848350" y="3929063"/>
          <p14:tracePt t="43208" x="5867400" y="3902075"/>
          <p14:tracePt t="43208" x="5875338" y="3884613"/>
          <p14:tracePt t="43228" x="5884863" y="3848100"/>
          <p14:tracePt t="43242" x="5902325" y="3813175"/>
          <p14:tracePt t="43258" x="5929313" y="3776663"/>
          <p14:tracePt t="43258" x="5946775" y="3759200"/>
          <p14:tracePt t="43278" x="5983288" y="3705225"/>
          <p14:tracePt t="43292" x="6018213" y="3652838"/>
          <p14:tracePt t="43309" x="6062663" y="3616325"/>
          <p14:tracePt t="43309" x="6081713" y="3598863"/>
          <p14:tracePt t="43329" x="6099175" y="3581400"/>
          <p14:tracePt t="43343" x="6116638" y="3562350"/>
          <p14:tracePt t="43359" x="6126163" y="3544888"/>
          <p14:tracePt t="43375" x="6153150" y="3536950"/>
          <p14:tracePt t="43393" x="6180138" y="3527425"/>
          <p14:tracePt t="43409" x="6205538" y="3517900"/>
          <p14:tracePt t="43425" x="6259513" y="3509963"/>
          <p14:tracePt t="43444" x="6286500" y="3500438"/>
          <p14:tracePt t="43459" x="6313488" y="3500438"/>
          <p14:tracePt t="43475" x="6340475" y="3500438"/>
          <p14:tracePt t="43475" x="6348413" y="3500438"/>
          <p14:tracePt t="43494" x="6367463" y="3500438"/>
          <p14:tracePt t="43510" x="6394450" y="3500438"/>
          <p14:tracePt t="43526" x="6429375" y="3509963"/>
          <p14:tracePt t="43526" x="6438900" y="3517900"/>
          <p14:tracePt t="43544" x="6473825" y="3527425"/>
          <p14:tracePt t="43559" x="6500813" y="3554413"/>
          <p14:tracePt t="43575" x="6537325" y="3562350"/>
          <p14:tracePt t="43575" x="6545263" y="3571875"/>
          <p14:tracePt t="43594" x="6572250" y="3589338"/>
          <p14:tracePt t="43609" x="6599238" y="3608388"/>
          <p14:tracePt t="43625" x="6634163" y="3633788"/>
          <p14:tracePt t="43643" x="6653213" y="3660775"/>
          <p14:tracePt t="43659" x="6680200" y="3697288"/>
          <p14:tracePt t="43659" x="6688138" y="3705225"/>
          <p14:tracePt t="43678" x="6705600" y="3724275"/>
          <p14:tracePt t="43693" x="6724650" y="3751263"/>
          <p14:tracePt t="43709" x="6742113" y="3786188"/>
          <p14:tracePt t="43728" x="6751638" y="3813175"/>
          <p14:tracePt t="43742" x="6759575" y="3830638"/>
          <p14:tracePt t="43758" x="6769100" y="3867150"/>
          <p14:tracePt t="43778" x="6769100" y="3894138"/>
          <p14:tracePt t="43792" x="6777038" y="3919538"/>
          <p14:tracePt t="43808" x="6777038" y="3938588"/>
          <p14:tracePt t="43808" x="6777038" y="3956050"/>
          <p14:tracePt t="43830" x="6769100" y="3983038"/>
          <p14:tracePt t="43842" x="6769100" y="4010025"/>
          <p14:tracePt t="43859" x="6751638" y="4044950"/>
          <p14:tracePt t="43876" x="6742113" y="4071938"/>
          <p14:tracePt t="43892" x="6732588" y="4098925"/>
          <p14:tracePt t="43911" x="6724650" y="4125913"/>
          <p14:tracePt t="43926" x="6724650" y="4143375"/>
          <p14:tracePt t="43942" x="6705600" y="4160838"/>
          <p14:tracePt t="43960" x="6697663" y="4187825"/>
          <p14:tracePt t="43976" x="6680200" y="4205288"/>
          <p14:tracePt t="43992" x="6643688" y="4241800"/>
          <p14:tracePt t="44010" x="6626225" y="4268788"/>
          <p14:tracePt t="44025" x="6608763" y="4295775"/>
          <p14:tracePt t="44044" x="6599238" y="4303713"/>
          <p14:tracePt t="44059" x="6581775" y="4322763"/>
          <p14:tracePt t="44076" x="6572250" y="4330700"/>
          <p14:tracePt t="44094" x="6562725" y="4330700"/>
          <p14:tracePt t="44108" x="6545263" y="4340225"/>
          <p14:tracePt t="44125" x="6510338" y="4348163"/>
          <p14:tracePt t="44144" x="6491288" y="4357688"/>
          <p14:tracePt t="44159" x="6465888" y="4367213"/>
          <p14:tracePt t="44175" x="6429375" y="4384675"/>
          <p14:tracePt t="44195" x="6402388" y="4384675"/>
          <p14:tracePt t="44209" x="6394450" y="4384675"/>
          <p14:tracePt t="44227" x="6375400" y="4394200"/>
          <p14:tracePt t="44243" x="6357938" y="4394200"/>
          <p14:tracePt t="44259" x="6348413" y="4394200"/>
          <p14:tracePt t="44276" x="6340475" y="4394200"/>
          <p14:tracePt t="44291" x="6323013" y="4394200"/>
          <p14:tracePt t="44308" x="6296025" y="4394200"/>
          <p14:tracePt t="44328" x="6276975" y="4394200"/>
          <p14:tracePt t="44342" x="6259513" y="4394200"/>
          <p14:tracePt t="44359" x="6232525" y="4394200"/>
          <p14:tracePt t="44376" x="6224588" y="4394200"/>
          <p14:tracePt t="44391" x="6205538" y="4384675"/>
          <p14:tracePt t="44409" x="6197600" y="4384675"/>
          <p14:tracePt t="44447" x="6197600" y="4375150"/>
          <p14:tracePt t="44469" x="6188075" y="4375150"/>
          <p14:tracePt t="44484" x="6180138" y="4375150"/>
          <p14:tracePt t="44491" x="6170613" y="4375150"/>
          <p14:tracePt t="44508" x="6161088" y="4367213"/>
          <p14:tracePt t="44508" x="6143625" y="4367213"/>
          <p14:tracePt t="44527" x="6126163" y="4357688"/>
          <p14:tracePt t="44542" x="6116638" y="4348163"/>
          <p14:tracePt t="44558" x="6099175" y="4340225"/>
          <p14:tracePt t="44558" x="6089650" y="4340225"/>
          <p14:tracePt t="44579" x="6072188" y="4330700"/>
          <p14:tracePt t="44594" x="6072188" y="4322763"/>
          <p14:tracePt t="44608" x="6062663" y="4313238"/>
          <p14:tracePt t="44625" x="6054725" y="4303713"/>
          <p14:tracePt t="44641" x="6027738" y="4286250"/>
          <p14:tracePt t="44660" x="6018213" y="4276725"/>
          <p14:tracePt t="44675" x="6010275" y="4259263"/>
          <p14:tracePt t="44692" x="6000750" y="4251325"/>
          <p14:tracePt t="44710" x="5983288" y="4232275"/>
          <p14:tracePt t="44726" x="5983288" y="4224338"/>
          <p14:tracePt t="44741" x="5973763" y="4214813"/>
          <p14:tracePt t="44760" x="5965825" y="4197350"/>
          <p14:tracePt t="44775" x="5965825" y="4187825"/>
          <p14:tracePt t="44791" x="5946775" y="4170363"/>
          <p14:tracePt t="44811" x="5938838" y="4160838"/>
          <p14:tracePt t="44826" x="5938838" y="4143375"/>
          <p14:tracePt t="44826" x="5938838" y="4133850"/>
          <p14:tracePt t="44848" x="5929313" y="4125913"/>
          <p14:tracePt t="44860" x="5919788" y="4108450"/>
          <p14:tracePt t="44876" x="5919788" y="4098925"/>
          <p14:tracePt t="44891" x="5919788" y="4062413"/>
          <p14:tracePt t="44910" x="5919788" y="4044950"/>
          <p14:tracePt t="44926" x="5911850" y="4017963"/>
          <p14:tracePt t="44942" x="5911850" y="3965575"/>
          <p14:tracePt t="44960" x="5919788" y="3919538"/>
          <p14:tracePt t="44976" x="5919788" y="3875088"/>
          <p14:tracePt t="44992" x="5929313" y="3840163"/>
          <p14:tracePt t="44992" x="5938838" y="3830638"/>
          <p14:tracePt t="45011" x="5938838" y="3803650"/>
          <p14:tracePt t="45026" x="5938838" y="3786188"/>
          <p14:tracePt t="45042" x="5946775" y="3768725"/>
          <p14:tracePt t="45058" x="5956300" y="3751263"/>
          <p14:tracePt t="45075" x="5965825" y="3724275"/>
          <p14:tracePt t="45092" x="5991225" y="3697288"/>
          <p14:tracePt t="45108" x="6045200" y="3660775"/>
          <p14:tracePt t="45127" x="6081713" y="3625850"/>
          <p14:tracePt t="45142" x="6116638" y="3608388"/>
          <p14:tracePt t="45158" x="6170613" y="3581400"/>
          <p14:tracePt t="45178" x="6180138" y="3571875"/>
          <p14:tracePt t="45192" x="6188075" y="3571875"/>
          <p14:tracePt t="45208" x="6215063" y="3562350"/>
          <p14:tracePt t="45227" x="6232525" y="3562350"/>
          <p14:tracePt t="45242" x="6251575" y="3562350"/>
          <p14:tracePt t="45258" x="6276975" y="3571875"/>
          <p14:tracePt t="45278" x="6296025" y="3571875"/>
          <p14:tracePt t="45292" x="6313488" y="3571875"/>
          <p14:tracePt t="45308" x="6340475" y="3581400"/>
          <p14:tracePt t="45308" x="6357938" y="3581400"/>
          <p14:tracePt t="45327" x="6375400" y="3589338"/>
          <p14:tracePt t="45343" x="6402388" y="3598863"/>
          <p14:tracePt t="45358" x="6419850" y="3608388"/>
          <p14:tracePt t="45377" x="6438900" y="3625850"/>
          <p14:tracePt t="45393" x="6446838" y="3625850"/>
          <p14:tracePt t="45408" x="6465888" y="3633788"/>
          <p14:tracePt t="45425" x="6483350" y="3643313"/>
          <p14:tracePt t="45444" x="6500813" y="3652838"/>
          <p14:tracePt t="45459" x="6518275" y="3660775"/>
          <p14:tracePt t="45474" x="6554788" y="3679825"/>
          <p14:tracePt t="45494" x="6581775" y="3687763"/>
          <p14:tracePt t="45509" x="6599238" y="3705225"/>
          <p14:tracePt t="45525" x="6616700" y="3732213"/>
          <p14:tracePt t="45544" x="6626225" y="3751263"/>
          <p14:tracePt t="45559" x="6634163" y="3795713"/>
          <p14:tracePt t="45559" x="6643688" y="3813175"/>
          <p14:tracePt t="45578" x="6661150" y="3857625"/>
          <p14:tracePt t="45593" x="6680200" y="3911600"/>
          <p14:tracePt t="45608" x="6697663" y="3956050"/>
          <p14:tracePt t="45608" x="6705600" y="3973513"/>
          <p14:tracePt t="45628" x="6705600" y="4010025"/>
          <p14:tracePt t="45643" x="6724650" y="4054475"/>
          <p14:tracePt t="45659" x="6724650" y="4081463"/>
          <p14:tracePt t="45676" x="6724650" y="4108450"/>
          <p14:tracePt t="45692" x="6732588" y="4133850"/>
          <p14:tracePt t="45709" x="6732588" y="4152900"/>
          <p14:tracePt t="45709" x="6732588" y="4160838"/>
          <p14:tracePt t="45728" x="6732588" y="4187825"/>
          <p14:tracePt t="45742" x="6732588" y="4224338"/>
          <p14:tracePt t="45758" x="6724650" y="4259263"/>
          <p14:tracePt t="45777" x="6715125" y="4276725"/>
          <p14:tracePt t="45792" x="6697663" y="4303713"/>
          <p14:tracePt t="45792" x="6688138" y="4313238"/>
          <p14:tracePt t="45812" x="6670675" y="4330700"/>
          <p14:tracePt t="45826" x="6661150" y="4348163"/>
          <p14:tracePt t="45826" x="6653213" y="4348163"/>
          <p14:tracePt t="45849" x="6643688" y="4367213"/>
          <p14:tracePt t="45861" x="6626225" y="4375150"/>
          <p14:tracePt t="45876" x="6608763" y="4394200"/>
          <p14:tracePt t="45892" x="6572250" y="4411663"/>
          <p14:tracePt t="45911" x="6545263" y="4411663"/>
          <p14:tracePt t="45925" x="6518275" y="4438650"/>
          <p14:tracePt t="45942" x="6483350" y="4438650"/>
          <p14:tracePt t="45942" x="6483350" y="4446588"/>
          <p14:tracePt t="45960" x="6456363" y="4456113"/>
          <p14:tracePt t="45976" x="6438900" y="4456113"/>
          <p14:tracePt t="45992" x="6394450" y="4465638"/>
          <p14:tracePt t="46009" x="6357938" y="4465638"/>
          <p14:tracePt t="46026" x="6323013" y="4465638"/>
          <p14:tracePt t="46026" x="6313488" y="4465638"/>
          <p14:tracePt t="46045" x="6286500" y="4465638"/>
          <p14:tracePt t="46059" x="6259513" y="4465638"/>
          <p14:tracePt t="46075" x="6224588" y="4456113"/>
          <p14:tracePt t="46075" x="6215063" y="4446588"/>
          <p14:tracePt t="46095" x="6180138" y="4438650"/>
          <p14:tracePt t="46109" x="6153150" y="4419600"/>
          <p14:tracePt t="46125" x="6116638" y="4411663"/>
          <p14:tracePt t="46142" x="6072188" y="4394200"/>
          <p14:tracePt t="46161" x="6045200" y="4375150"/>
          <p14:tracePt t="46175" x="6027738" y="4367213"/>
          <p14:tracePt t="46192" x="6000750" y="4340225"/>
          <p14:tracePt t="46211" x="5983288" y="4322763"/>
          <p14:tracePt t="46225" x="5973763" y="4313238"/>
          <p14:tracePt t="46241" x="5965825" y="4295775"/>
          <p14:tracePt t="46241" x="5965825" y="4286250"/>
          <p14:tracePt t="46261" x="5946775" y="4268788"/>
          <p14:tracePt t="46276" x="5938838" y="4251325"/>
          <p14:tracePt t="46292" x="5919788" y="4232275"/>
          <p14:tracePt t="46309" x="5902325" y="4214813"/>
          <p14:tracePt t="46328" x="5894388" y="4205288"/>
          <p14:tracePt t="46342" x="5894388" y="4187825"/>
          <p14:tracePt t="46358" x="5884863" y="4170363"/>
          <p14:tracePt t="46378" x="5884863" y="4160838"/>
          <p14:tracePt t="46392" x="5875338" y="4133850"/>
          <p14:tracePt t="46408" x="5875338" y="4116388"/>
          <p14:tracePt t="46408" x="5875338" y="4098925"/>
          <p14:tracePt t="46428" x="5875338" y="4071938"/>
          <p14:tracePt t="46442" x="5875338" y="4044950"/>
          <p14:tracePt t="46458" x="5875338" y="4000500"/>
          <p14:tracePt t="46475" x="5875338" y="3956050"/>
          <p14:tracePt t="46475" x="5875338" y="3929063"/>
          <p14:tracePt t="46494" x="5875338" y="3884613"/>
          <p14:tracePt t="46509" x="5875338" y="3840163"/>
          <p14:tracePt t="46525" x="5884863" y="3803650"/>
          <p14:tracePt t="46525" x="5884863" y="3795713"/>
          <p14:tracePt t="46544" x="5894388" y="3768725"/>
          <p14:tracePt t="46559" x="5902325" y="3751263"/>
          <p14:tracePt t="46575" x="5919788" y="3714750"/>
          <p14:tracePt t="46594" x="5946775" y="3697288"/>
          <p14:tracePt t="46609" x="5965825" y="3652838"/>
          <p14:tracePt t="46625" x="6010275" y="3608388"/>
          <p14:tracePt t="46644" x="6037263" y="3571875"/>
          <p14:tracePt t="46659" x="6054725" y="3544888"/>
          <p14:tracePt t="46676" x="6072188" y="3527425"/>
          <p14:tracePt t="46692" x="6089650" y="3500438"/>
          <p14:tracePt t="46711" x="6099175" y="3482975"/>
          <p14:tracePt t="46726" x="6116638" y="3482975"/>
          <p14:tracePt t="46743" x="6153150" y="3465513"/>
          <p14:tracePt t="46743" x="6170613" y="3465513"/>
          <p14:tracePt t="46762" x="6205538" y="3446463"/>
          <p14:tracePt t="46776" x="6251575" y="3438525"/>
          <p14:tracePt t="46793" x="6296025" y="3438525"/>
          <p14:tracePt t="46793" x="6323013" y="3438525"/>
          <p14:tracePt t="46812" x="6348413" y="3438525"/>
          <p14:tracePt t="46827" x="6384925" y="3438525"/>
          <p14:tracePt t="46827" x="6411913" y="3446463"/>
          <p14:tracePt t="46850" x="6419850" y="3455988"/>
          <p14:tracePt t="46858" x="6483350" y="3473450"/>
          <p14:tracePt t="46878" x="6527800" y="3500438"/>
          <p14:tracePt t="46893" x="6581775" y="3527425"/>
          <p14:tracePt t="46893" x="6608763" y="3536950"/>
          <p14:tracePt t="46913" x="6653213" y="3562350"/>
          <p14:tracePt t="46928" x="6688138" y="3581400"/>
          <p14:tracePt t="46943" x="6715125" y="3589338"/>
          <p14:tracePt t="46943" x="6732588" y="3598863"/>
          <p14:tracePt t="46962" x="6742113" y="3616325"/>
          <p14:tracePt t="46977" x="6759575" y="3643313"/>
          <p14:tracePt t="46993" x="6759575" y="3652838"/>
          <p14:tracePt t="46993" x="6777038" y="3660775"/>
          <p14:tracePt t="47012" x="6796088" y="3697288"/>
          <p14:tracePt t="47027" x="6813550" y="3724275"/>
          <p14:tracePt t="47043" x="6831013" y="3759200"/>
          <p14:tracePt t="47062" x="6840538" y="3776663"/>
          <p14:tracePt t="47077" x="6848475" y="3786188"/>
          <p14:tracePt t="47093" x="6848475" y="3803650"/>
          <p14:tracePt t="47093" x="6848475" y="3813175"/>
          <p14:tracePt t="47111" x="6858000" y="3830638"/>
          <p14:tracePt t="47126" x="6858000" y="3848100"/>
          <p14:tracePt t="47142" x="6867525" y="3867150"/>
          <p14:tracePt t="47161" x="6875463" y="3884613"/>
          <p14:tracePt t="47177" x="6875463" y="3919538"/>
          <p14:tracePt t="47196" x="6875463" y="3938588"/>
          <p14:tracePt t="47211" x="6875463" y="3946525"/>
          <p14:tracePt t="47225" x="6875463" y="3956050"/>
          <p14:tracePt t="47243" x="6875463" y="3973513"/>
          <p14:tracePt t="47259" x="6875463" y="3983038"/>
          <p14:tracePt t="47275" x="6875463" y="3990975"/>
          <p14:tracePt t="47293" x="6875463" y="4000500"/>
          <p14:tracePt t="47309" x="6867525" y="4010025"/>
          <p14:tracePt t="47325" x="6867525" y="4027488"/>
          <p14:tracePt t="47325" x="6858000" y="4027488"/>
          <p14:tracePt t="47345" x="6858000" y="4037013"/>
          <p14:tracePt t="47358" x="6848475" y="4037013"/>
          <p14:tracePt t="47427" x="6848475" y="4044950"/>
          <p14:tracePt t="47434" x="6848475" y="4054475"/>
          <p14:tracePt t="47489" x="6840538" y="4062413"/>
          <p14:tracePt t="47524" x="6840538" y="4071938"/>
          <p14:tracePt t="47588" x="6831013" y="4071938"/>
          <p14:tracePt t="47609" x="6813550" y="4089400"/>
          <p14:tracePt t="47616" x="6796088" y="4116388"/>
          <p14:tracePt t="47625" x="6715125" y="4179888"/>
          <p14:tracePt t="47641" x="6634163" y="4241800"/>
          <p14:tracePt t="47658" x="6518275" y="4322763"/>
          <p14:tracePt t="47675" x="6446838" y="4357688"/>
          <p14:tracePt t="47691" x="6384925" y="4394200"/>
          <p14:tracePt t="47708" x="6286500" y="4438650"/>
          <p14:tracePt t="47725" x="6205538" y="4446588"/>
          <p14:tracePt t="47740" x="6116638" y="4456113"/>
          <p14:tracePt t="47740" x="6054725" y="4473575"/>
          <p14:tracePt t="47760" x="5938838" y="4500563"/>
          <p14:tracePt t="47775" x="5857875" y="4527550"/>
          <p14:tracePt t="47791" x="5795963" y="4545013"/>
          <p14:tracePt t="47807" x="5724525" y="4562475"/>
          <p14:tracePt t="47824" x="5688013" y="4572000"/>
          <p14:tracePt t="47840" x="5653088" y="4581525"/>
          <p14:tracePt t="47840" x="5626100" y="4589463"/>
          <p14:tracePt t="47861" x="5599113" y="4598988"/>
          <p14:tracePt t="47875" x="5562600" y="4598988"/>
          <p14:tracePt t="47891" x="5527675" y="4616450"/>
          <p14:tracePt t="47907" x="5491163" y="4616450"/>
          <p14:tracePt t="47924" x="5465763" y="4616450"/>
          <p14:tracePt t="47941" x="5446713" y="4616450"/>
          <p14:tracePt t="47957" x="5429250" y="4616450"/>
          <p14:tracePt t="47974" x="5402263" y="4616450"/>
          <p14:tracePt t="47991" x="5384800" y="4616450"/>
          <p14:tracePt t="48007" x="5367338" y="4616450"/>
          <p14:tracePt t="48024" x="5340350" y="4625975"/>
          <p14:tracePt t="48041" x="5322888" y="4625975"/>
          <p14:tracePt t="48058" x="5303838" y="4625975"/>
          <p14:tracePt t="48074" x="5286375" y="4625975"/>
          <p14:tracePt t="48091" x="5268913" y="4625975"/>
          <p14:tracePt t="48106" x="5259388" y="4633913"/>
          <p14:tracePt t="48123" x="5241925" y="4633913"/>
          <p14:tracePt t="48141" x="5232400" y="4633913"/>
          <p14:tracePt t="48157" x="5224463" y="4625975"/>
          <p14:tracePt t="48238" x="5232400" y="4625975"/>
          <p14:tracePt t="48358" x="5232400" y="4616450"/>
          <p14:tracePt t="48378" x="5241925" y="4616450"/>
          <p14:tracePt t="48428" x="5251450" y="4608513"/>
          <p14:tracePt t="48448" x="5268913" y="4608513"/>
          <p14:tracePt t="48463" x="5286375" y="4589463"/>
          <p14:tracePt t="48470" x="5330825" y="4572000"/>
          <p14:tracePt t="48477" x="5394325" y="4545013"/>
          <p14:tracePt t="48491" x="5572125" y="4465638"/>
          <p14:tracePt t="48508" x="5670550" y="4419600"/>
          <p14:tracePt t="48524" x="5741988" y="4384675"/>
          <p14:tracePt t="48543" x="5768975" y="4384675"/>
          <p14:tracePt t="48558" x="5776913" y="4384675"/>
          <p14:tracePt t="48573" x="5786438" y="4384675"/>
          <p14:tracePt t="48590" x="5795963" y="4384675"/>
          <p14:tracePt t="48614" x="5795963" y="4375150"/>
          <p14:tracePt t="48628" x="5803900" y="4375150"/>
          <p14:tracePt t="48642" x="5795963" y="4375150"/>
          <p14:tracePt t="48858" x="5786438" y="4375150"/>
          <p14:tracePt t="48865" x="5776913" y="4375150"/>
          <p14:tracePt t="48874" x="5732463" y="4375150"/>
          <p14:tracePt t="48890" x="5688013" y="4375150"/>
          <p14:tracePt t="48890" x="5670550" y="4384675"/>
          <p14:tracePt t="48909" x="5616575" y="4384675"/>
          <p14:tracePt t="48924" x="5589588" y="4384675"/>
          <p14:tracePt t="48941" x="5562600" y="4384675"/>
          <p14:tracePt t="48941" x="5545138" y="4384675"/>
          <p14:tracePt t="48959" x="5537200" y="4384675"/>
          <p14:tracePt t="48974" x="5518150" y="4394200"/>
          <p14:tracePt t="48991" x="5527675" y="4394200"/>
          <p14:tracePt t="49287" x="5562600" y="4367213"/>
          <p14:tracePt t="49294" x="5599113" y="4340225"/>
          <p14:tracePt t="49294" x="5634038" y="4330700"/>
          <p14:tracePt t="49308" x="5688013" y="4295775"/>
          <p14:tracePt t="49324" x="5732463" y="4276725"/>
          <p14:tracePt t="49340" x="5759450" y="4259263"/>
          <p14:tracePt t="49340" x="5768975" y="4251325"/>
          <p14:tracePt t="49360" x="5786438" y="4251325"/>
          <p14:tracePt t="49375" x="5786438" y="4241800"/>
          <p14:tracePt t="49390" x="5795963" y="4241800"/>
          <p14:tracePt t="49407" x="5803900" y="4232275"/>
          <p14:tracePt t="49425" x="5813425" y="4232275"/>
          <p14:tracePt t="49440" x="5803900" y="4232275"/>
          <p14:tracePt t="49784" x="5795963" y="4232275"/>
          <p14:tracePt t="49813" x="5795963" y="4241800"/>
          <p14:tracePt t="49835" x="5786438" y="4241800"/>
          <p14:tracePt t="49852" x="5768975" y="4251325"/>
          <p14:tracePt t="49864" x="5751513" y="4251325"/>
          <p14:tracePt t="49880" x="5732463" y="4259263"/>
          <p14:tracePt t="49890" x="5661025" y="4276725"/>
          <p14:tracePt t="49909" x="5626100" y="4295775"/>
          <p14:tracePt t="49924" x="5589588" y="4295775"/>
          <p14:tracePt t="49941" x="5572125" y="4303713"/>
          <p14:tracePt t="49959" x="5545138" y="4313238"/>
          <p14:tracePt t="49975" x="5537200" y="4313238"/>
          <p14:tracePt t="49991" x="5518150" y="4322763"/>
          <p14:tracePt t="50008" x="5510213" y="4322763"/>
          <p14:tracePt t="50024" x="5500688" y="4322763"/>
          <p14:tracePt t="50040" x="5491163" y="4330700"/>
          <p14:tracePt t="50057" x="5483225" y="4330700"/>
          <p14:tracePt t="50103" x="5483225" y="4340225"/>
          <p14:tracePt t="50118" x="5473700" y="4340225"/>
          <p14:tracePt t="50147" x="5465763" y="4348163"/>
          <p14:tracePt t="50175" x="5456238" y="4357688"/>
          <p14:tracePt t="50196" x="5446713" y="4357688"/>
          <p14:tracePt t="50206" x="5438775" y="4367213"/>
          <p14:tracePt t="50211" x="5429250" y="4367213"/>
          <p14:tracePt t="50224" x="5394325" y="4384675"/>
          <p14:tracePt t="50242" x="5367338" y="4384675"/>
          <p14:tracePt t="50257" x="5340350" y="4402138"/>
          <p14:tracePt t="50275" x="5303838" y="4402138"/>
          <p14:tracePt t="50293" x="5286375" y="4419600"/>
          <p14:tracePt t="50308" x="5259388" y="4419600"/>
          <p14:tracePt t="50324" x="5241925" y="4429125"/>
          <p14:tracePt t="50344" x="5224463" y="4429125"/>
          <p14:tracePt t="50358" x="5197475" y="4438650"/>
          <p14:tracePt t="50374" x="5170488" y="4446588"/>
          <p14:tracePt t="50394" x="5153025" y="4446588"/>
          <p14:tracePt t="50408" x="5133975" y="4456113"/>
          <p14:tracePt t="50424" x="5108575" y="4456113"/>
          <p14:tracePt t="50443" x="5099050" y="4456113"/>
          <p14:tracePt t="50458" x="5089525" y="4465638"/>
          <p14:tracePt t="50475" x="5072063" y="4465638"/>
          <p14:tracePt t="50493" x="5054600" y="4473575"/>
          <p14:tracePt t="50507" x="5037138" y="4473575"/>
          <p14:tracePt t="50524" x="5010150" y="4483100"/>
          <p14:tracePt t="50543" x="4991100" y="4483100"/>
          <p14:tracePt t="50558" x="4973638" y="4483100"/>
          <p14:tracePt t="50574" x="4956175" y="4483100"/>
          <p14:tracePt t="50591" x="4929188" y="4483100"/>
          <p14:tracePt t="50610" x="4911725" y="4483100"/>
          <p14:tracePt t="50624" x="4884738" y="4483100"/>
          <p14:tracePt t="50641" x="4867275" y="4483100"/>
          <p14:tracePt t="50657" x="4840288" y="4473575"/>
          <p14:tracePt t="50676" x="4830763" y="4465638"/>
          <p14:tracePt t="50691" x="4813300" y="4456113"/>
          <p14:tracePt t="50708" x="4803775" y="4456113"/>
          <p14:tracePt t="50725" x="4786313" y="4438650"/>
          <p14:tracePt t="50742" x="4768850" y="4429125"/>
          <p14:tracePt t="50758" x="4759325" y="4411663"/>
          <p14:tracePt t="50775" x="4732338" y="4348163"/>
          <p14:tracePt t="50794" x="4705350" y="4295775"/>
          <p14:tracePt t="50809" x="4697413" y="4241800"/>
          <p14:tracePt t="50825" x="4687888" y="4187825"/>
          <p14:tracePt t="50843" x="4679950" y="4133850"/>
          <p14:tracePt t="50862" x="4679950" y="4098925"/>
          <p14:tracePt t="50875" x="4679950" y="4081463"/>
          <p14:tracePt t="50892" x="4679950" y="4037013"/>
          <p14:tracePt t="50911" x="4679950" y="4010025"/>
          <p14:tracePt t="50925" x="4687888" y="3983038"/>
          <p14:tracePt t="50942" x="4705350" y="3938588"/>
          <p14:tracePt t="50958" x="4724400" y="3894138"/>
          <p14:tracePt t="50976" x="4741863" y="3857625"/>
          <p14:tracePt t="50992" x="4751388" y="3840163"/>
          <p14:tracePt t="51008" x="4751388" y="3822700"/>
          <p14:tracePt t="51008" x="4759325" y="3813175"/>
          <p14:tracePt t="51027" x="4776788" y="3795713"/>
          <p14:tracePt t="51042" x="4786313" y="3786188"/>
          <p14:tracePt t="51058" x="4803775" y="3768725"/>
          <p14:tracePt t="51058" x="4813300" y="3759200"/>
          <p14:tracePt t="51077" x="4830763" y="3741738"/>
          <p14:tracePt t="51092" x="4840288" y="3732213"/>
          <p14:tracePt t="51107" x="4848225" y="3724275"/>
          <p14:tracePt t="51125" x="4875213" y="3724275"/>
          <p14:tracePt t="51143" x="4894263" y="3724275"/>
          <p14:tracePt t="51159" x="4911725" y="3724275"/>
          <p14:tracePt t="51175" x="4938713" y="3714750"/>
          <p14:tracePt t="51191" x="4973638" y="3714750"/>
          <p14:tracePt t="51211" x="5018088" y="3714750"/>
          <p14:tracePt t="51226" x="5054600" y="3714750"/>
          <p14:tracePt t="51241" x="5081588" y="3714750"/>
          <p14:tracePt t="51241" x="5099050" y="3714750"/>
          <p14:tracePt t="51261" x="5126038" y="3724275"/>
          <p14:tracePt t="51276" x="5153025" y="3732213"/>
          <p14:tracePt t="51292" x="5187950" y="3751263"/>
          <p14:tracePt t="51308" x="5214938" y="3768725"/>
          <p14:tracePt t="51327" x="5241925" y="3786188"/>
          <p14:tracePt t="51341" x="5268913" y="3795713"/>
          <p14:tracePt t="51360" x="5295900" y="3813175"/>
          <p14:tracePt t="51375" x="5330825" y="3840163"/>
          <p14:tracePt t="51394" x="5357813" y="3848100"/>
          <p14:tracePt t="51408" x="5367338" y="3867150"/>
          <p14:tracePt t="51426" x="5384800" y="3884613"/>
          <p14:tracePt t="51426" x="5394325" y="3884613"/>
          <p14:tracePt t="51445" x="5411788" y="3902075"/>
          <p14:tracePt t="51459" x="5429250" y="3919538"/>
          <p14:tracePt t="51475" x="5438775" y="3929063"/>
          <p14:tracePt t="51475" x="5446713" y="3946525"/>
          <p14:tracePt t="51495" x="5446713" y="3956050"/>
          <p14:tracePt t="51509" x="5456238" y="3956050"/>
          <p14:tracePt t="51525" x="5456238" y="3965575"/>
          <p14:tracePt t="51541" x="5456238" y="3973513"/>
          <p14:tracePt t="51559" x="5456238" y="3983038"/>
          <p14:tracePt t="51601" x="5465763" y="3983038"/>
          <p14:tracePt t="51608" x="5465763" y="3990975"/>
          <p14:tracePt t="51650" x="5465763" y="4000500"/>
          <p14:tracePt t="51692" x="5465763" y="4010025"/>
          <p14:tracePt t="51720" x="5465763" y="4017963"/>
          <p14:tracePt t="51735" x="5465763" y="4037013"/>
          <p14:tracePt t="51743" x="5465763" y="4081463"/>
          <p14:tracePt t="51758" x="5456238" y="4125913"/>
          <p14:tracePt t="51775" x="5438775" y="4179888"/>
          <p14:tracePt t="51793" x="5429250" y="4232275"/>
          <p14:tracePt t="51809" x="5411788" y="4251325"/>
          <p14:tracePt t="51825" x="5402263" y="4286250"/>
          <p14:tracePt t="51844" x="5394325" y="4313238"/>
          <p14:tracePt t="51862" x="5384800" y="4322763"/>
          <p14:tracePt t="51875" x="5375275" y="4340225"/>
          <p14:tracePt t="51892" x="5357813" y="4367213"/>
          <p14:tracePt t="51909" x="5348288" y="4384675"/>
          <p14:tracePt t="51925" x="5330825" y="4402138"/>
          <p14:tracePt t="51941" x="5303838" y="4419600"/>
          <p14:tracePt t="51960" x="5286375" y="4438650"/>
          <p14:tracePt t="51975" x="5276850" y="4438650"/>
          <p14:tracePt t="51991" x="5268913" y="4446588"/>
          <p14:tracePt t="52011" x="5259388" y="4456113"/>
          <p14:tracePt t="52026" x="5241925" y="4456113"/>
          <p14:tracePt t="52042" x="5232400" y="4456113"/>
          <p14:tracePt t="52952" x="5232400" y="4465638"/>
          <p14:tracePt t="53824" x="5224463" y="4465638"/>
          <p14:tracePt t="53953" x="5214938" y="4465638"/>
          <p14:tracePt t="54039" x="5205413" y="4465638"/>
          <p14:tracePt t="54096" x="5197475" y="4465638"/>
          <p14:tracePt t="54190" x="5187950" y="4465638"/>
          <p14:tracePt t="54260" x="5180013" y="4465638"/>
          <p14:tracePt t="54353" x="5170488" y="4465638"/>
          <p14:tracePt t="54381" x="5160963" y="4465638"/>
          <p14:tracePt t="54445" x="5153025" y="4465638"/>
          <p14:tracePt t="54502" x="5143500" y="4465638"/>
          <p14:tracePt t="54553" x="5133975" y="4465638"/>
          <p14:tracePt t="54610" x="5133975" y="4473575"/>
          <p14:tracePt t="54617" x="5126038" y="4473575"/>
          <p14:tracePt t="55596" x="5108575" y="4473575"/>
          <p14:tracePt t="55982" x="5081588" y="4473575"/>
          <p14:tracePt t="55989" x="5054600" y="4473575"/>
          <p14:tracePt t="55996" x="5027613" y="4483100"/>
          <p14:tracePt t="56007" x="4946650" y="4491038"/>
          <p14:tracePt t="56027" x="4884738" y="4500563"/>
          <p14:tracePt t="56042" x="4830763" y="4500563"/>
          <p14:tracePt t="56058" x="4795838" y="4500563"/>
          <p14:tracePt t="56058" x="4776788" y="4500563"/>
          <p14:tracePt t="56077" x="4741863" y="4500563"/>
          <p14:tracePt t="56092" x="4714875" y="4500563"/>
          <p14:tracePt t="56092" x="4705350" y="4491038"/>
          <p14:tracePt t="56112" x="4679950" y="4483100"/>
          <p14:tracePt t="56127" x="4660900" y="4483100"/>
          <p14:tracePt t="56141" x="4633913" y="4483100"/>
          <p14:tracePt t="56158" x="4608513" y="4483100"/>
          <p14:tracePt t="56158" x="4589463" y="4483100"/>
          <p14:tracePt t="56177" x="4562475" y="4483100"/>
          <p14:tracePt t="56191" x="4527550" y="4483100"/>
          <p14:tracePt t="56208" x="4491038" y="4483100"/>
          <p14:tracePt t="56228" x="4473575" y="4473575"/>
          <p14:tracePt t="56243" x="4446588" y="4473575"/>
          <p14:tracePt t="56258" x="4429125" y="4473575"/>
          <p14:tracePt t="56275" x="4411663" y="4473575"/>
          <p14:tracePt t="56275" x="4402138" y="4473575"/>
          <p14:tracePt t="56294" x="4384675" y="4473575"/>
          <p14:tracePt t="56308" x="4367213" y="4473575"/>
          <p14:tracePt t="56325" x="4340225" y="4465638"/>
          <p14:tracePt t="56342" x="4313238" y="4456113"/>
          <p14:tracePt t="56360" x="4303713" y="4456113"/>
          <p14:tracePt t="56375" x="4286250" y="4456113"/>
          <p14:tracePt t="56391" x="4276725" y="4456113"/>
          <p14:tracePt t="56409" x="4268788" y="4456113"/>
          <p14:tracePt t="56424" x="4268788" y="4446588"/>
          <p14:tracePt t="56962" x="4276725" y="4446588"/>
          <p14:tracePt t="57020" x="4286250" y="4446588"/>
          <p14:tracePt t="57048" x="4295775" y="4446588"/>
          <p14:tracePt t="57056" x="4303713" y="4446588"/>
          <p14:tracePt t="57070" x="4313238" y="4446588"/>
          <p14:tracePt t="57084" x="4322763" y="4446588"/>
          <p14:tracePt t="57099" x="4330700" y="4446588"/>
          <p14:tracePt t="57114" x="4340225" y="4446588"/>
          <p14:tracePt t="57150" x="4322763" y="4446588"/>
          <p14:tracePt t="57275" x="4313238" y="4446588"/>
          <p14:tracePt t="57282" x="4295775" y="4456113"/>
          <p14:tracePt t="57291" x="4232275" y="4473575"/>
          <p14:tracePt t="57310" x="4170363" y="4483100"/>
          <p14:tracePt t="57326" x="4143375" y="4491038"/>
          <p14:tracePt t="57342" x="4116388" y="4491038"/>
          <p14:tracePt t="57359" x="4071938" y="4500563"/>
          <p14:tracePt t="57377" x="4044950" y="4510088"/>
          <p14:tracePt t="57392" x="4010025" y="4510088"/>
          <p14:tracePt t="57408" x="3990975" y="4510088"/>
          <p14:tracePt t="57425" x="3965575" y="4510088"/>
          <p14:tracePt t="57425" x="3946525" y="4510088"/>
          <p14:tracePt t="57444" x="3929063" y="4500563"/>
          <p14:tracePt t="57458" x="3902075" y="4500563"/>
          <p14:tracePt t="57474" x="3867150" y="4491038"/>
          <p14:tracePt t="57474" x="3857625" y="4491038"/>
          <p14:tracePt t="57495" x="3840163" y="4491038"/>
          <p14:tracePt t="57509" x="3822700" y="4483100"/>
          <p14:tracePt t="57526" x="3786188" y="4465638"/>
          <p14:tracePt t="57554" x="3776663" y="4456113"/>
          <p14:tracePt t="57561" x="3759200" y="4446588"/>
          <p14:tracePt t="57578" x="3741738" y="4438650"/>
          <p14:tracePt t="57593" x="3732213" y="4429125"/>
          <p14:tracePt t="57611" x="3714750" y="4411663"/>
          <p14:tracePt t="57611" x="3714750" y="4402138"/>
          <p14:tracePt t="57627" x="3705225" y="4394200"/>
          <p14:tracePt t="57642" x="3705225" y="4384675"/>
          <p14:tracePt t="57658" x="3697288" y="4367213"/>
          <p14:tracePt t="57658" x="3697288" y="4357688"/>
          <p14:tracePt t="57678" x="3687763" y="4330700"/>
          <p14:tracePt t="57693" x="3687763" y="4303713"/>
          <p14:tracePt t="57709" x="3679825" y="4286250"/>
          <p14:tracePt t="57725" x="3679825" y="4251325"/>
          <p14:tracePt t="57725" x="3679825" y="4241800"/>
          <p14:tracePt t="57745" x="3679825" y="4214813"/>
          <p14:tracePt t="57760" x="3679825" y="4179888"/>
          <p14:tracePt t="57777" x="3679825" y="4152900"/>
          <p14:tracePt t="57792" x="3679825" y="4116388"/>
          <p14:tracePt t="57792" x="3679825" y="4108450"/>
          <p14:tracePt t="57811" x="3697288" y="4089400"/>
          <p14:tracePt t="57826" x="3697288" y="4071938"/>
          <p14:tracePt t="57842" x="3697288" y="4062413"/>
          <p14:tracePt t="57842" x="3705225" y="4062413"/>
          <p14:tracePt t="57864" x="3705225" y="4044950"/>
          <p14:tracePt t="57877" x="3714750" y="4027488"/>
          <p14:tracePt t="57892" x="3724275" y="4017963"/>
          <p14:tracePt t="57892" x="3732213" y="3990975"/>
          <p14:tracePt t="57912" x="3741738" y="3973513"/>
          <p14:tracePt t="57928" x="3759200" y="3946525"/>
          <p14:tracePt t="57942" x="3768725" y="3911600"/>
          <p14:tracePt t="57959" x="3776663" y="3894138"/>
          <p14:tracePt t="57977" x="3803650" y="3857625"/>
          <p14:tracePt t="57995" x="3813175" y="3830638"/>
          <p14:tracePt t="58009" x="3830638" y="3803650"/>
          <p14:tracePt t="58025" x="3857625" y="3786188"/>
          <p14:tracePt t="58025" x="3867150" y="3776663"/>
          <p14:tracePt t="58045" x="3894138" y="3759200"/>
          <p14:tracePt t="58059" x="3919538" y="3741738"/>
          <p14:tracePt t="58077" x="3938588" y="3724275"/>
          <p14:tracePt t="58092" x="3983038" y="3705225"/>
          <p14:tracePt t="58111" x="4017963" y="3697288"/>
          <p14:tracePt t="58126" x="4044950" y="3679825"/>
          <p14:tracePt t="58142" x="4071938" y="3679825"/>
          <p14:tracePt t="58142" x="4081463" y="3670300"/>
          <p14:tracePt t="58162" x="4116388" y="3660775"/>
          <p14:tracePt t="58176" x="4143375" y="3660775"/>
          <p14:tracePt t="58192" x="4160838" y="3660775"/>
          <p14:tracePt t="58209" x="4197350" y="3643313"/>
          <p14:tracePt t="58227" x="4224338" y="3643313"/>
          <p14:tracePt t="58243" x="4251325" y="3643313"/>
          <p14:tracePt t="58259" x="4295775" y="3652838"/>
          <p14:tracePt t="58276" x="4357688" y="3652838"/>
          <p14:tracePt t="58293" x="4394200" y="3670300"/>
          <p14:tracePt t="58309" x="4429125" y="3670300"/>
          <p14:tracePt t="58325" x="4483100" y="3687763"/>
          <p14:tracePt t="58345" x="4527550" y="3705225"/>
          <p14:tracePt t="58360" x="4562475" y="3724275"/>
          <p14:tracePt t="58376" x="4598988" y="3751263"/>
          <p14:tracePt t="58376" x="4608513" y="3759200"/>
          <p14:tracePt t="58395" x="4633913" y="3776663"/>
          <p14:tracePt t="58409" x="4660900" y="3795713"/>
          <p14:tracePt t="58426" x="4670425" y="3813175"/>
          <p14:tracePt t="58442" x="4697413" y="3840163"/>
          <p14:tracePt t="58461" x="4705350" y="3857625"/>
          <p14:tracePt t="58475" x="4724400" y="3875088"/>
          <p14:tracePt t="58492" x="4741863" y="3894138"/>
          <p14:tracePt t="58492" x="4751388" y="3902075"/>
          <p14:tracePt t="58511" x="4768850" y="3919538"/>
          <p14:tracePt t="58526" x="4795838" y="3956050"/>
          <p14:tracePt t="58542" x="4813300" y="3973513"/>
          <p14:tracePt t="58559" x="4822825" y="4017963"/>
          <p14:tracePt t="58578" x="4830763" y="4037013"/>
          <p14:tracePt t="58593" x="4830763" y="4062413"/>
          <p14:tracePt t="58609" x="4840288" y="4081463"/>
          <p14:tracePt t="58628" x="4840288" y="4108450"/>
          <p14:tracePt t="58642" x="4840288" y="4116388"/>
          <p14:tracePt t="58658" x="4848225" y="4152900"/>
          <p14:tracePt t="58658" x="4848225" y="4160838"/>
          <p14:tracePt t="58678" x="4848225" y="4187825"/>
          <p14:tracePt t="58693" x="4848225" y="4214813"/>
          <p14:tracePt t="58709" x="4848225" y="4241800"/>
          <p14:tracePt t="58709" x="4848225" y="4251325"/>
          <p14:tracePt t="58728" x="4848225" y="4276725"/>
          <p14:tracePt t="58742" x="4848225" y="4295775"/>
          <p14:tracePt t="58759" x="4848225" y="4313238"/>
          <p14:tracePt t="58759" x="4848225" y="4322763"/>
          <p14:tracePt t="58778" x="4840288" y="4348163"/>
          <p14:tracePt t="58792" x="4822825" y="4375150"/>
          <p14:tracePt t="58809" x="4803775" y="4411663"/>
          <p14:tracePt t="58828" x="4776788" y="4429125"/>
          <p14:tracePt t="58842" x="4768850" y="4456113"/>
          <p14:tracePt t="58842" x="4759325" y="4456113"/>
          <p14:tracePt t="58865" x="4741863" y="4483100"/>
          <p14:tracePt t="58877" x="4724400" y="4500563"/>
          <p14:tracePt t="58892" x="4705350" y="4518025"/>
          <p14:tracePt t="58910" x="4687888" y="4527550"/>
          <p14:tracePt t="58910" x="4687888" y="4545013"/>
          <p14:tracePt t="58928" x="4670425" y="4554538"/>
          <p14:tracePt t="58942" x="4643438" y="4581525"/>
          <p14:tracePt t="58959" x="4616450" y="4608513"/>
          <p14:tracePt t="58977" x="4598988" y="4616450"/>
          <p14:tracePt t="58992" x="4572000" y="4633913"/>
          <p14:tracePt t="59009" x="4537075" y="4652963"/>
          <p14:tracePt t="59028" x="4510088" y="4660900"/>
          <p14:tracePt t="59042" x="4483100" y="4670425"/>
          <p14:tracePt t="59059" x="4446588" y="4670425"/>
          <p14:tracePt t="59059" x="4429125" y="4679950"/>
          <p14:tracePt t="59078" x="4394200" y="4679950"/>
          <p14:tracePt t="59093" x="4357688" y="4687888"/>
          <p14:tracePt t="59109" x="4330700" y="4687888"/>
          <p14:tracePt t="59109" x="4322763" y="4687888"/>
          <p14:tracePt t="59128" x="4295775" y="4697413"/>
          <p14:tracePt t="59143" x="4276725" y="4697413"/>
          <p14:tracePt t="59159" x="4259263" y="4697413"/>
          <p14:tracePt t="59175" x="4232275" y="4697413"/>
          <p14:tracePt t="59175" x="4224338" y="4697413"/>
          <p14:tracePt t="59194" x="4197350" y="4697413"/>
          <p14:tracePt t="59209" x="4187825" y="4697413"/>
          <p14:tracePt t="59225" x="4160838" y="4697413"/>
          <p14:tracePt t="59225" x="4152900" y="4687888"/>
          <p14:tracePt t="59246" x="4133850" y="4687888"/>
          <p14:tracePt t="59261" x="4108450" y="4670425"/>
          <p14:tracePt t="59276" x="4081463" y="4660900"/>
          <p14:tracePt t="59292" x="4062413" y="4652963"/>
          <p14:tracePt t="59292" x="4044950" y="4652963"/>
          <p14:tracePt t="59312" x="4027488" y="4643438"/>
          <p14:tracePt t="59326" x="4010025" y="4633913"/>
          <p14:tracePt t="59342" x="3990975" y="4633913"/>
          <p14:tracePt t="59362" x="3965575" y="4625975"/>
          <p14:tracePt t="59378" x="3946525" y="4608513"/>
          <p14:tracePt t="59392" x="3938588" y="4608513"/>
          <p14:tracePt t="59409" x="3919538" y="4589463"/>
          <p14:tracePt t="59426" x="3902075" y="4572000"/>
          <p14:tracePt t="59426" x="3902075" y="4554538"/>
          <p14:tracePt t="59444" x="3884613" y="4545013"/>
          <p14:tracePt t="59459" x="3867150" y="4527550"/>
          <p14:tracePt t="59475" x="3857625" y="4510088"/>
          <p14:tracePt t="59494" x="3848100" y="4500563"/>
          <p14:tracePt t="59508" x="3848100" y="4491038"/>
          <p14:tracePt t="59525" x="3830638" y="4483100"/>
          <p14:tracePt t="59542" x="3830638" y="4473575"/>
          <p14:tracePt t="59559" x="3830638" y="4465638"/>
          <p14:tracePt t="59603" x="3822700" y="4465638"/>
          <p14:tracePt t="59625" x="3822700" y="4456113"/>
          <p14:tracePt t="59646" x="3822700" y="4446588"/>
          <p14:tracePt t="59682" x="3822700" y="4438650"/>
          <p14:tracePt t="59697" x="3822700" y="4429125"/>
          <p14:tracePt t="59711" x="3822700" y="4419600"/>
          <p14:tracePt t="59719" x="3813175" y="4411663"/>
          <p14:tracePt t="59726" x="3813175" y="4402138"/>
          <p14:tracePt t="59742" x="3803650" y="4357688"/>
          <p14:tracePt t="59759" x="3795713" y="4286250"/>
          <p14:tracePt t="59778" x="3795713" y="4251325"/>
          <p14:tracePt t="59793" x="3795713" y="4232275"/>
          <p14:tracePt t="59809" x="3795713" y="4214813"/>
          <p14:tracePt t="59825" x="3795713" y="4179888"/>
          <p14:tracePt t="59845" x="3795713" y="4152900"/>
          <p14:tracePt t="59845" x="3795713" y="4143375"/>
          <p14:tracePt t="59866" x="3803650" y="4133850"/>
          <p14:tracePt t="59875" x="3803650" y="4089400"/>
          <p14:tracePt t="59895" x="3803650" y="4062413"/>
          <p14:tracePt t="59909" x="3822700" y="4054475"/>
          <p14:tracePt t="59926" x="3822700" y="4017963"/>
          <p14:tracePt t="59944" x="3830638" y="4000500"/>
          <p14:tracePt t="59959" x="3830638" y="3983038"/>
          <p14:tracePt t="59976" x="3830638" y="3973513"/>
          <p14:tracePt t="59993" x="3840163" y="3956050"/>
          <p14:tracePt t="60010" x="3848100" y="3938588"/>
          <p14:tracePt t="60026" x="3848100" y="3929063"/>
          <p14:tracePt t="60041" x="3848100" y="3911600"/>
          <p14:tracePt t="60061" x="3857625" y="3902075"/>
          <p14:tracePt t="60078" x="3857625" y="3894138"/>
          <p14:tracePt t="60092" x="3857625" y="3884613"/>
          <p14:tracePt t="60108" x="3857625" y="3875088"/>
          <p14:tracePt t="60108" x="3867150" y="3875088"/>
          <p14:tracePt t="60128" x="3875088" y="3875088"/>
          <p14:tracePt t="60142" x="3875088" y="3867150"/>
          <p14:tracePt t="60158" x="3884613" y="3867150"/>
          <p14:tracePt t="60175" x="3894138" y="3857625"/>
          <p14:tracePt t="60192" x="3911600" y="3840163"/>
          <p14:tracePt t="60209" x="3946525" y="3803650"/>
          <p14:tracePt t="60225" x="3990975" y="3776663"/>
          <p14:tracePt t="60225" x="4010025" y="3759200"/>
          <p14:tracePt t="60246" x="4044950" y="3732213"/>
          <p14:tracePt t="60260" x="4071938" y="3705225"/>
          <p14:tracePt t="60276" x="4108450" y="3687763"/>
          <p14:tracePt t="60292" x="4152900" y="3670300"/>
          <p14:tracePt t="60311" x="4187825" y="3660775"/>
          <p14:tracePt t="60326" x="4241800" y="3652838"/>
          <p14:tracePt t="60342" x="4276725" y="3643313"/>
          <p14:tracePt t="60342" x="4303713" y="3643313"/>
          <p14:tracePt t="60362" x="4348163" y="3633788"/>
          <p14:tracePt t="60377" x="4394200" y="3633788"/>
          <p14:tracePt t="60392" x="4429125" y="3633788"/>
          <p14:tracePt t="60409" x="4483100" y="3633788"/>
          <p14:tracePt t="60428" x="4518025" y="3643313"/>
          <p14:tracePt t="60442" x="4545013" y="3643313"/>
          <p14:tracePt t="60459" x="4572000" y="3652838"/>
          <p14:tracePt t="60459" x="4589463" y="3652838"/>
          <p14:tracePt t="60478" x="4608513" y="3660775"/>
          <p14:tracePt t="60493" x="4625975" y="3679825"/>
          <p14:tracePt t="60509" x="4643438" y="3679825"/>
          <p14:tracePt t="60509" x="4652963" y="3687763"/>
          <p14:tracePt t="60529" x="4670425" y="3705225"/>
          <p14:tracePt t="60544" x="4687888" y="3724275"/>
          <p14:tracePt t="60559" x="4705350" y="3751263"/>
          <p14:tracePt t="60576" x="4714875" y="3768725"/>
          <p14:tracePt t="60576" x="4724400" y="3795713"/>
          <p14:tracePt t="60595" x="4732338" y="3822700"/>
          <p14:tracePt t="60609" x="4741863" y="3867150"/>
          <p14:tracePt t="60625" x="4751388" y="3884613"/>
          <p14:tracePt t="60625" x="4751388" y="3902075"/>
          <p14:tracePt t="60645" x="4751388" y="3919538"/>
          <p14:tracePt t="60659" x="4759325" y="3938588"/>
          <p14:tracePt t="60675" x="4768850" y="3956050"/>
          <p14:tracePt t="60693" x="4768850" y="3965575"/>
          <p14:tracePt t="60708" x="4768850" y="3973513"/>
          <p14:tracePt t="60725" x="4768850" y="3983038"/>
          <p14:tracePt t="60744" x="4768850" y="3990975"/>
          <p14:tracePt t="60765" x="4768850" y="4000500"/>
          <p14:tracePt t="60788" x="4768850" y="4010025"/>
          <p14:tracePt t="60846" x="4768850" y="4017963"/>
          <p14:tracePt t="60866" x="4768850" y="4027488"/>
          <p14:tracePt t="60903" x="4768850" y="4044950"/>
          <p14:tracePt t="60910" x="4759325" y="4081463"/>
          <p14:tracePt t="60926" x="4751388" y="4125913"/>
          <p14:tracePt t="60942" x="4724400" y="4187825"/>
          <p14:tracePt t="60961" x="4705350" y="4214813"/>
          <p14:tracePt t="60976" x="4697413" y="4251325"/>
          <p14:tracePt t="60992" x="4687888" y="4268788"/>
          <p14:tracePt t="60992" x="4679950" y="4286250"/>
          <p14:tracePt t="61011" x="4670425" y="4295775"/>
          <p14:tracePt t="61026" x="4660900" y="4313238"/>
          <p14:tracePt t="61042" x="4643438" y="4322763"/>
          <p14:tracePt t="61059" x="4625975" y="4340225"/>
          <p14:tracePt t="61076" x="4608513" y="4357688"/>
          <p14:tracePt t="61076" x="4608513" y="4367213"/>
          <p14:tracePt t="61095" x="4598988" y="4375150"/>
          <p14:tracePt t="61109" x="4589463" y="4384675"/>
          <p14:tracePt t="61125" x="4581525" y="4394200"/>
          <p14:tracePt t="61141" x="4572000" y="4402138"/>
          <p14:tracePt t="61160" x="4562475" y="4411663"/>
          <p14:tracePt t="61176" x="4554538" y="4411663"/>
          <p14:tracePt t="61191" x="4537075" y="4411663"/>
          <p14:tracePt t="61210" x="4527550" y="4419600"/>
          <p14:tracePt t="61226" x="4500563" y="4429125"/>
          <p14:tracePt t="61243" x="4483100" y="4429125"/>
          <p14:tracePt t="61259" x="4465638" y="4438650"/>
          <p14:tracePt t="61278" x="4446588" y="4446588"/>
          <p14:tracePt t="61293" x="4438650" y="4446588"/>
          <p14:tracePt t="61308" x="4429125" y="4446588"/>
          <p14:tracePt t="61325" x="4402138" y="4456113"/>
          <p14:tracePt t="61344" x="4394200" y="4456113"/>
          <p14:tracePt t="61366" x="4394200" y="4465638"/>
          <p14:tracePt t="61375" x="4384675" y="4465638"/>
          <p14:tracePt t="61393" x="4375150" y="4473575"/>
          <p14:tracePt t="61410" x="4367213" y="4473575"/>
          <p14:tracePt t="61438" x="4357688" y="4473575"/>
          <p14:tracePt t="61511" x="4348163" y="4473575"/>
          <p14:tracePt t="61590" x="4348163" y="4483100"/>
          <p14:tracePt t="61611" x="4340225" y="4483100"/>
          <p14:tracePt t="61706" x="4330700" y="4483100"/>
          <p14:tracePt t="61786" x="4313238" y="4491038"/>
          <p14:tracePt t="62361" x="4251325" y="4518025"/>
          <p14:tracePt t="62367" x="4187825" y="4537075"/>
          <p14:tracePt t="62376" x="4054475" y="4581525"/>
          <p14:tracePt t="62392" x="3956050" y="4625975"/>
          <p14:tracePt t="62409" x="3813175" y="4679950"/>
          <p14:tracePt t="62428" x="3741738" y="4697413"/>
          <p14:tracePt t="62442" x="3670300" y="4705350"/>
          <p14:tracePt t="62459" x="3616325" y="4714875"/>
          <p14:tracePt t="62476" x="3544888" y="4714875"/>
          <p14:tracePt t="62495" x="3509963" y="4714875"/>
          <p14:tracePt t="62509" x="3473450" y="4714875"/>
          <p14:tracePt t="62525" x="3438525" y="4714875"/>
          <p14:tracePt t="62542" x="3394075" y="4705350"/>
          <p14:tracePt t="62561" x="3357563" y="4705350"/>
          <p14:tracePt t="62576" x="3330575" y="4705350"/>
          <p14:tracePt t="62592" x="3286125" y="4687888"/>
          <p14:tracePt t="62592" x="3276600" y="4687888"/>
          <p14:tracePt t="62612" x="3259138" y="4687888"/>
          <p14:tracePt t="62626" x="3224213" y="4687888"/>
          <p14:tracePt t="62642" x="3197225" y="4679950"/>
          <p14:tracePt t="62658" x="3187700" y="4670425"/>
          <p14:tracePt t="62658" x="3170238" y="4670425"/>
          <p14:tracePt t="62679" x="3152775" y="4660900"/>
          <p14:tracePt t="62694" x="3125788" y="4652963"/>
          <p14:tracePt t="62709" x="3098800" y="4652963"/>
          <p14:tracePt t="62725" x="3062288" y="4625975"/>
          <p14:tracePt t="62745" x="3027363" y="4608513"/>
          <p14:tracePt t="62759" x="3000375" y="4589463"/>
          <p14:tracePt t="62775" x="2982913" y="4572000"/>
          <p14:tracePt t="62792" x="2946400" y="4554538"/>
          <p14:tracePt t="62810" x="2919413" y="4545013"/>
          <p14:tracePt t="62826" x="2911475" y="4527550"/>
          <p14:tracePt t="62842" x="2874963" y="4510088"/>
          <p14:tracePt t="62864" x="2857500" y="4483100"/>
          <p14:tracePt t="62876" x="2840038" y="4465638"/>
          <p14:tracePt t="62893" x="2830513" y="4456113"/>
          <p14:tracePt t="62909" x="2795588" y="4429125"/>
          <p14:tracePt t="62928" x="2776538" y="4411663"/>
          <p14:tracePt t="62943" x="2759075" y="4394200"/>
          <p14:tracePt t="62959" x="2732088" y="4357688"/>
          <p14:tracePt t="62978" x="2724150" y="4348163"/>
          <p14:tracePt t="62992" x="2705100" y="4330700"/>
          <p14:tracePt t="63008" x="2687638" y="4295775"/>
          <p14:tracePt t="63027" x="2679700" y="4276725"/>
          <p14:tracePt t="63042" x="2670175" y="4251325"/>
          <p14:tracePt t="63059" x="2660650" y="4205288"/>
          <p14:tracePt t="63077" x="2652713" y="4187825"/>
          <p14:tracePt t="63092" x="2652713" y="4152900"/>
          <p14:tracePt t="63109" x="2652713" y="4098925"/>
          <p14:tracePt t="63128" x="2660650" y="4054475"/>
          <p14:tracePt t="63143" x="2679700" y="3990975"/>
          <p14:tracePt t="63159" x="2697163" y="3946525"/>
          <p14:tracePt t="63159" x="2697163" y="3929063"/>
          <p14:tracePt t="63179" x="2714625" y="3884613"/>
          <p14:tracePt t="63192" x="2732088" y="3848100"/>
          <p14:tracePt t="63208" x="2751138" y="3813175"/>
          <p14:tracePt t="63226" x="2759075" y="3803650"/>
          <p14:tracePt t="63242" x="2768600" y="3786188"/>
          <p14:tracePt t="63259" x="2776538" y="3759200"/>
          <p14:tracePt t="63277" x="2795588" y="3741738"/>
          <p14:tracePt t="63293" x="2803525" y="3714750"/>
          <p14:tracePt t="63309" x="2813050" y="3705225"/>
          <p14:tracePt t="63325" x="2822575" y="3687763"/>
          <p14:tracePt t="63344" x="2830513" y="3687763"/>
          <p14:tracePt t="63358" x="2847975" y="3687763"/>
          <p14:tracePt t="63380" x="2847975" y="3679825"/>
          <p14:tracePt t="63393" x="2867025" y="3679825"/>
          <p14:tracePt t="63409" x="2884488" y="3660775"/>
          <p14:tracePt t="63426" x="2894013" y="3652838"/>
          <p14:tracePt t="63442" x="2911475" y="3643313"/>
          <p14:tracePt t="63461" x="2928938" y="3633788"/>
          <p14:tracePt t="63476" x="2955925" y="3633788"/>
          <p14:tracePt t="63492" x="2973388" y="3633788"/>
          <p14:tracePt t="63508" x="3009900" y="3625850"/>
          <p14:tracePt t="63527" x="3036888" y="3625850"/>
          <p14:tracePt t="63542" x="3071813" y="3625850"/>
          <p14:tracePt t="63542" x="3081338" y="3625850"/>
          <p14:tracePt t="63562" x="3108325" y="3625850"/>
          <p14:tracePt t="63577" x="3133725" y="3625850"/>
          <p14:tracePt t="63592" x="3160713" y="3625850"/>
          <p14:tracePt t="63609" x="3197225" y="3633788"/>
          <p14:tracePt t="63609" x="3205163" y="3633788"/>
          <p14:tracePt t="63628" x="3241675" y="3633788"/>
          <p14:tracePt t="63642" x="3268663" y="3643313"/>
          <p14:tracePt t="63658" x="3295650" y="3652838"/>
          <p14:tracePt t="63658" x="3313113" y="3652838"/>
          <p14:tracePt t="63678" x="3340100" y="3670300"/>
          <p14:tracePt t="63694" x="3367088" y="3679825"/>
          <p14:tracePt t="63709" x="3394075" y="3697288"/>
          <p14:tracePt t="63725" x="3429000" y="3714750"/>
          <p14:tracePt t="63745" x="3455988" y="3741738"/>
          <p14:tracePt t="63759" x="3473450" y="3759200"/>
          <p14:tracePt t="63775" x="3490913" y="3776663"/>
          <p14:tracePt t="63792" x="3500438" y="3803650"/>
          <p14:tracePt t="63792" x="3509963" y="3813175"/>
          <p14:tracePt t="63811" x="3527425" y="3830638"/>
          <p14:tracePt t="63826" x="3536950" y="3857625"/>
          <p14:tracePt t="63842" x="3544888" y="3875088"/>
          <p14:tracePt t="63860" x="3562350" y="3902075"/>
          <p14:tracePt t="63880" x="3571875" y="3929063"/>
          <p14:tracePt t="63892" x="3589338" y="3946525"/>
          <p14:tracePt t="63909" x="3598863" y="3990975"/>
          <p14:tracePt t="63928" x="3608388" y="4010025"/>
          <p14:tracePt t="63942" x="3608388" y="4027488"/>
          <p14:tracePt t="63959" x="3608388" y="4044950"/>
          <p14:tracePt t="63975" x="3608388" y="4062413"/>
          <p14:tracePt t="63992" x="3608388" y="4071938"/>
          <p14:tracePt t="64008" x="3608388" y="4089400"/>
          <p14:tracePt t="64025" x="3616325" y="4116388"/>
          <p14:tracePt t="64044" x="3616325" y="4133850"/>
          <p14:tracePt t="64059" x="3616325" y="4160838"/>
          <p14:tracePt t="64076" x="3616325" y="4187825"/>
          <p14:tracePt t="64092" x="3616325" y="4224338"/>
          <p14:tracePt t="64110" x="3608388" y="4259263"/>
          <p14:tracePt t="64126" x="3608388" y="4276725"/>
          <p14:tracePt t="64142" x="3598863" y="4303713"/>
          <p14:tracePt t="64161" x="3598863" y="4313238"/>
          <p14:tracePt t="64176" x="3589338" y="4330700"/>
          <p14:tracePt t="64192" x="3589338" y="4340225"/>
          <p14:tracePt t="64208" x="3571875" y="4357688"/>
          <p14:tracePt t="64226" x="3571875" y="4367213"/>
          <p14:tracePt t="64242" x="3562350" y="4375150"/>
          <p14:tracePt t="64259" x="3536950" y="4394200"/>
          <p14:tracePt t="64278" x="3517900" y="4411663"/>
          <p14:tracePt t="64292" x="3500438" y="4419600"/>
          <p14:tracePt t="64308" x="3490913" y="4429125"/>
          <p14:tracePt t="64325" x="3465513" y="4446588"/>
          <p14:tracePt t="64344" x="3446463" y="4456113"/>
          <p14:tracePt t="64359" x="3438525" y="4465638"/>
          <p14:tracePt t="64376" x="3411538" y="4483100"/>
          <p14:tracePt t="64394" x="3384550" y="4491038"/>
          <p14:tracePt t="64410" x="3357563" y="4500563"/>
          <p14:tracePt t="64426" x="3330575" y="4510088"/>
          <p14:tracePt t="64442" x="3303588" y="4518025"/>
          <p14:tracePt t="64464" x="3268663" y="4537075"/>
          <p14:tracePt t="64479" x="3241675" y="4537075"/>
          <p14:tracePt t="64493" x="3224213" y="4537075"/>
          <p14:tracePt t="64509" x="3214688" y="4545013"/>
          <p14:tracePt t="64527" x="3179763" y="4554538"/>
          <p14:tracePt t="64545" x="3170238" y="4554538"/>
          <p14:tracePt t="64559" x="3143250" y="4554538"/>
          <p14:tracePt t="64578" x="3116263" y="4554538"/>
          <p14:tracePt t="64595" x="3089275" y="4554538"/>
          <p14:tracePt t="64610" x="3071813" y="4545013"/>
          <p14:tracePt t="64626" x="3044825" y="4537075"/>
          <p14:tracePt t="64642" x="3027363" y="4527550"/>
          <p14:tracePt t="64660" x="3017838" y="4518025"/>
          <p14:tracePt t="64676" x="3000375" y="4510088"/>
          <p14:tracePt t="64693" x="3000375" y="4500563"/>
          <p14:tracePt t="64709" x="2982913" y="4483100"/>
          <p14:tracePt t="64726" x="2973388" y="4473575"/>
          <p14:tracePt t="64742" x="2965450" y="4446588"/>
          <p14:tracePt t="64742" x="2946400" y="4446588"/>
          <p14:tracePt t="64761" x="2946400" y="4429125"/>
          <p14:tracePt t="64775" x="2928938" y="4411663"/>
          <p14:tracePt t="64792" x="2919413" y="4394200"/>
          <p14:tracePt t="64808" x="2901950" y="4357688"/>
          <p14:tracePt t="64828" x="2894013" y="4322763"/>
          <p14:tracePt t="64842" x="2884488" y="4268788"/>
          <p14:tracePt t="64859" x="2874963" y="4214813"/>
          <p14:tracePt t="64882" x="2874963" y="4170363"/>
          <p14:tracePt t="64895" x="2874963" y="4133850"/>
          <p14:tracePt t="64910" x="2884488" y="4098925"/>
          <p14:tracePt t="64910" x="2894013" y="4071938"/>
          <p14:tracePt t="64928" x="2911475" y="4017963"/>
          <p14:tracePt t="64943" x="2946400" y="3956050"/>
          <p14:tracePt t="64959" x="2990850" y="3884613"/>
          <p14:tracePt t="64976" x="3017838" y="3830638"/>
          <p14:tracePt t="64976" x="3027363" y="3813175"/>
          <p14:tracePt t="64994" x="3044825" y="3776663"/>
          <p14:tracePt t="65009" x="3062288" y="3759200"/>
          <p14:tracePt t="65025" x="3062288" y="3741738"/>
          <p14:tracePt t="65042" x="3071813" y="3724275"/>
          <p14:tracePt t="65061" x="3089275" y="3705225"/>
          <p14:tracePt t="65076" x="3125788" y="3679825"/>
          <p14:tracePt t="65092" x="3160713" y="3652838"/>
          <p14:tracePt t="65110" x="3241675" y="3608388"/>
          <p14:tracePt t="65127" x="3295650" y="3581400"/>
          <p14:tracePt t="65142" x="3340100" y="3554413"/>
          <p14:tracePt t="65159" x="3394075" y="3536950"/>
          <p14:tracePt t="65176" x="3429000" y="3527425"/>
          <p14:tracePt t="65192" x="3473450" y="3527425"/>
          <p14:tracePt t="65209" x="3517900" y="3527425"/>
          <p14:tracePt t="65209" x="3544888" y="3527425"/>
          <p14:tracePt t="65228" x="3589338" y="3544888"/>
          <p14:tracePt t="65242" x="3625850" y="3562350"/>
          <p14:tracePt t="65258" x="3660775" y="3571875"/>
          <p14:tracePt t="65258" x="3670300" y="3589338"/>
          <p14:tracePt t="65278" x="3687763" y="3608388"/>
          <p14:tracePt t="65294" x="3714750" y="3633788"/>
          <p14:tracePt t="65309" x="3714750" y="3670300"/>
          <p14:tracePt t="65325" x="3724275" y="3697288"/>
          <p14:tracePt t="65342" x="3732213" y="3759200"/>
          <p14:tracePt t="65359" x="3732213" y="3786188"/>
          <p14:tracePt t="65375" x="3732213" y="3822700"/>
          <p14:tracePt t="65392" x="3732213" y="3857625"/>
          <p14:tracePt t="65411" x="3732213" y="3884613"/>
          <p14:tracePt t="65425" x="3732213" y="3902075"/>
          <p14:tracePt t="65442" x="3732213" y="3919538"/>
          <p14:tracePt t="65460" x="3732213" y="3929063"/>
          <p14:tracePt t="65476" x="3732213" y="3946525"/>
          <p14:tracePt t="65492" x="3732213" y="3956050"/>
          <p14:tracePt t="65508" x="3724275" y="3990975"/>
          <p14:tracePt t="65526" x="3714750" y="4037013"/>
          <p14:tracePt t="65542" x="3705225" y="4062413"/>
          <p14:tracePt t="65559" x="3687763" y="4125913"/>
          <p14:tracePt t="65578" x="3687763" y="4152900"/>
          <p14:tracePt t="65593" x="3679825" y="4179888"/>
          <p14:tracePt t="65608" x="3679825" y="4205288"/>
          <p14:tracePt t="65608" x="3679825" y="4214813"/>
          <p14:tracePt t="65627" x="3679825" y="4241800"/>
          <p14:tracePt t="65642" x="3670300" y="4259263"/>
          <p14:tracePt t="65659" x="3670300" y="4286250"/>
          <p14:tracePt t="65678" x="3670300" y="4303713"/>
          <p14:tracePt t="65692" x="3660775" y="4322763"/>
          <p14:tracePt t="65709" x="3652838" y="4330700"/>
          <p14:tracePt t="65725" x="3643313" y="4348163"/>
          <p14:tracePt t="65744" x="3625850" y="4348163"/>
          <p14:tracePt t="65760" x="3616325" y="4357688"/>
          <p14:tracePt t="65775" x="3608388" y="4367213"/>
          <p14:tracePt t="65791" x="3589338" y="4384675"/>
          <p14:tracePt t="65791" x="3581400" y="4384675"/>
          <p14:tracePt t="65811" x="3562350" y="4394200"/>
          <p14:tracePt t="65826" x="3544888" y="4411663"/>
          <p14:tracePt t="65842" x="3527425" y="4419600"/>
          <p14:tracePt t="65858" x="3509963" y="4438650"/>
          <p14:tracePt t="65880" x="3500438" y="4446588"/>
          <p14:tracePt t="65893" x="3482975" y="4446588"/>
          <p14:tracePt t="65909" x="3465513" y="4456113"/>
          <p14:tracePt t="65909" x="3455988" y="4456113"/>
          <p14:tracePt t="65928" x="3438525" y="4465638"/>
          <p14:tracePt t="65942" x="3419475" y="4465638"/>
          <p14:tracePt t="65959" x="3384550" y="4473575"/>
          <p14:tracePt t="65975" x="3357563" y="4473575"/>
          <p14:tracePt t="65975" x="3340100" y="4473575"/>
          <p14:tracePt t="65995" x="3313113" y="4483100"/>
          <p14:tracePt t="66009" x="3286125" y="4483100"/>
          <p14:tracePt t="66026" x="3259138" y="4483100"/>
          <p14:tracePt t="66042" x="3241675" y="4483100"/>
          <p14:tracePt t="66042" x="3232150" y="4483100"/>
          <p14:tracePt t="66061" x="3224213" y="4483100"/>
          <p14:tracePt t="66076" x="3214688" y="4483100"/>
          <p14:tracePt t="66091" x="3205163" y="4483100"/>
          <p14:tracePt t="66108" x="3197225" y="4465638"/>
          <p14:tracePt t="66126" x="3187700" y="4446588"/>
          <p14:tracePt t="66142" x="3170238" y="4429125"/>
          <p14:tracePt t="66159" x="3160713" y="4419600"/>
          <p14:tracePt t="66175" x="3152775" y="4394200"/>
          <p14:tracePt t="66193" x="3143250" y="4384675"/>
          <p14:tracePt t="66208" x="3133725" y="4367213"/>
          <p14:tracePt t="66228" x="3133725" y="4357688"/>
          <p14:tracePt t="66244" x="3125788" y="4357688"/>
          <p14:tracePt t="66259" x="3125788" y="4348163"/>
          <p14:tracePt t="66279" x="3125788" y="4340225"/>
          <p14:tracePt t="66330" x="3116263" y="4330700"/>
          <p14:tracePt t="66438" x="3108325" y="4330700"/>
          <p14:tracePt t="66473" x="3108325" y="4322763"/>
          <p14:tracePt t="66487" x="3098800" y="4313238"/>
          <p14:tracePt t="66531" x="3098800" y="4303713"/>
          <p14:tracePt t="66540" x="3089275" y="4286250"/>
          <p14:tracePt t="66546" x="3081338" y="4276725"/>
          <p14:tracePt t="66558" x="3054350" y="4214813"/>
          <p14:tracePt t="66576" x="3036888" y="4187825"/>
          <p14:tracePt t="66592" x="3027363" y="4170363"/>
          <p14:tracePt t="66609" x="3027363" y="4143375"/>
          <p14:tracePt t="66628" x="3017838" y="4125913"/>
          <p14:tracePt t="66642" x="3017838" y="4098925"/>
          <p14:tracePt t="66659" x="3017838" y="4071938"/>
          <p14:tracePt t="66678" x="3017838" y="4054475"/>
          <p14:tracePt t="66692" x="3036888" y="4027488"/>
          <p14:tracePt t="66709" x="3044825" y="4000500"/>
          <p14:tracePt t="66728" x="3054350" y="3973513"/>
          <p14:tracePt t="66742" x="3062288" y="3956050"/>
          <p14:tracePt t="66758" x="3071813" y="3938588"/>
          <p14:tracePt t="66777" x="3089275" y="3902075"/>
          <p14:tracePt t="66794" x="3098800" y="3894138"/>
          <p14:tracePt t="66809" x="3116263" y="3875088"/>
          <p14:tracePt t="66825" x="3133725" y="3857625"/>
          <p14:tracePt t="66825" x="3143250" y="3857625"/>
          <p14:tracePt t="66845" x="3143250" y="3848100"/>
          <p14:tracePt t="66859" x="3152775" y="3840163"/>
          <p14:tracePt t="66879" x="3160713" y="3840163"/>
          <p14:tracePt t="66894" x="3179763" y="3822700"/>
          <p14:tracePt t="66910" x="3187700" y="3822700"/>
          <p14:tracePt t="66926" x="3214688" y="3813175"/>
          <p14:tracePt t="66942" x="3251200" y="3803650"/>
          <p14:tracePt t="66958" x="3286125" y="3803650"/>
          <p14:tracePt t="66977" x="3313113" y="3803650"/>
          <p14:tracePt t="66992" x="3330575" y="3803650"/>
          <p14:tracePt t="67008" x="3340100" y="3803650"/>
          <p14:tracePt t="67024" x="3375025" y="3822700"/>
          <p14:tracePt t="67044" x="3384550" y="3822700"/>
          <p14:tracePt t="67059" x="3411538" y="3840163"/>
          <p14:tracePt t="67076" x="3438525" y="3840163"/>
          <p14:tracePt t="67076" x="3438525" y="3848100"/>
          <p14:tracePt t="67095" x="3455988" y="3857625"/>
          <p14:tracePt t="67109" x="3473450" y="3875088"/>
          <p14:tracePt t="67125" x="3490913" y="3902075"/>
          <p14:tracePt t="67142" x="3509963" y="3929063"/>
          <p14:tracePt t="67161" x="3527425" y="3956050"/>
          <p14:tracePt t="67175" x="3544888" y="3973513"/>
          <p14:tracePt t="67192" x="3562350" y="3983038"/>
          <p14:tracePt t="67208" x="3571875" y="4017963"/>
          <p14:tracePt t="67226" x="3581400" y="4027488"/>
          <p14:tracePt t="67242" x="3589338" y="4027488"/>
          <p14:tracePt t="67258" x="3589338" y="4037013"/>
          <p14:tracePt t="67258" x="3589338" y="4044950"/>
          <p14:tracePt t="67278" x="3589338" y="4054475"/>
          <p14:tracePt t="67293" x="3589338" y="4062413"/>
          <p14:tracePt t="67308" x="3589338" y="4071938"/>
          <p14:tracePt t="67324" x="3589338" y="4089400"/>
          <p14:tracePt t="67343" x="3589338" y="4116388"/>
          <p14:tracePt t="67359" x="3589338" y="4125913"/>
          <p14:tracePt t="67380" x="3581400" y="4133850"/>
          <p14:tracePt t="67409" x="3581400" y="4143375"/>
          <p14:tracePt t="67446" x="3581400" y="4152900"/>
          <p14:tracePt t="67468" x="3571875" y="4152900"/>
          <p14:tracePt t="67483" x="3571875" y="4160838"/>
          <p14:tracePt t="67512" x="3571875" y="4170363"/>
          <p14:tracePt t="67621" x="3562350" y="4170363"/>
          <p14:tracePt t="67636" x="3562350" y="4179888"/>
          <p14:tracePt t="67694" x="3554413" y="4179888"/>
          <p14:tracePt t="67731" x="3554413" y="4187825"/>
          <p14:tracePt t="67759" x="3554413" y="4197350"/>
          <p14:tracePt t="68705" x="3536950" y="4205288"/>
          <p14:tracePt t="69263" x="3517900" y="4214813"/>
          <p14:tracePt t="69270" x="3490913" y="4232275"/>
          <p14:tracePt t="69277" x="3446463" y="4259263"/>
          <p14:tracePt t="69292" x="3384550" y="4295775"/>
          <p14:tracePt t="69309" x="3340100" y="4322763"/>
          <p14:tracePt t="69325" x="3251200" y="4367213"/>
          <p14:tracePt t="69343" x="3197225" y="4394200"/>
          <p14:tracePt t="69358" x="3143250" y="4394200"/>
          <p14:tracePt t="69358" x="3098800" y="4402138"/>
          <p14:tracePt t="69380" x="3044825" y="4411663"/>
          <p14:tracePt t="69393" x="2990850" y="4411663"/>
          <p14:tracePt t="69409" x="2946400" y="4411663"/>
          <p14:tracePt t="69425" x="2901950" y="4402138"/>
          <p14:tracePt t="69425" x="2884488" y="4402138"/>
          <p14:tracePt t="69444" x="2847975" y="4394200"/>
          <p14:tracePt t="69458" x="2822575" y="4384675"/>
          <p14:tracePt t="69475" x="2795588" y="4375150"/>
          <p14:tracePt t="69492" x="2776538" y="4367213"/>
          <p14:tracePt t="69492" x="2768600" y="4367213"/>
          <p14:tracePt t="69510" x="2759075" y="4357688"/>
          <p14:tracePt t="69525" x="2741613" y="4348163"/>
          <p14:tracePt t="69542" x="2724150" y="4340225"/>
          <p14:tracePt t="69558" x="2705100" y="4330700"/>
          <p14:tracePt t="69578" x="2687638" y="4313238"/>
          <p14:tracePt t="69592" x="2679700" y="4295775"/>
          <p14:tracePt t="69609" x="2679700" y="4268788"/>
          <p14:tracePt t="69625" x="2670175" y="4232275"/>
          <p14:tracePt t="69644" x="2670175" y="4179888"/>
          <p14:tracePt t="69659" x="2670175" y="4133850"/>
          <p14:tracePt t="69675" x="2687638" y="4081463"/>
          <p14:tracePt t="69675" x="2705100" y="4054475"/>
          <p14:tracePt t="69695" x="2724150" y="3990975"/>
          <p14:tracePt t="69709" x="2741613" y="3946525"/>
          <p14:tracePt t="69725" x="2751138" y="3911600"/>
          <p14:tracePt t="69742" x="2768600" y="3867150"/>
          <p14:tracePt t="69760" x="2786063" y="3857625"/>
          <p14:tracePt t="69775" x="2795588" y="3840163"/>
          <p14:tracePt t="69792" x="2813050" y="3813175"/>
          <p14:tracePt t="69792" x="2840038" y="3795713"/>
          <p14:tracePt t="69811" x="2884488" y="3759200"/>
          <p14:tracePt t="69826" x="2928938" y="3714750"/>
          <p14:tracePt t="69842" x="2973388" y="3697288"/>
          <p14:tracePt t="69858" x="3017838" y="3670300"/>
          <p14:tracePt t="69858" x="3036888" y="3660775"/>
          <p14:tracePt t="69881" x="3089275" y="3652838"/>
          <p14:tracePt t="69893" x="3143250" y="3652838"/>
          <p14:tracePt t="69909" x="3224213" y="3652838"/>
          <p14:tracePt t="69925" x="3357563" y="3670300"/>
          <p14:tracePt t="69945" x="3473450" y="3687763"/>
          <p14:tracePt t="69959" x="3608388" y="3705225"/>
          <p14:tracePt t="69975" x="3867150" y="3724275"/>
          <p14:tracePt t="69994" x="4133850" y="3705225"/>
          <p14:tracePt t="70009" x="4652963" y="3625850"/>
          <p14:tracePt t="70025" x="5116513" y="3554413"/>
          <p14:tracePt t="70025" x="5465763" y="3509963"/>
          <p14:tracePt t="70045" x="5848350" y="3482975"/>
          <p14:tracePt t="70059" x="6134100" y="3482975"/>
          <p14:tracePt t="70076" x="6510338" y="3527425"/>
          <p14:tracePt t="70094" x="6688138" y="3571875"/>
          <p14:tracePt t="70109" x="6813550" y="3616325"/>
          <p14:tracePt t="70126" x="6938963" y="3660775"/>
          <p14:tracePt t="70142" x="6991350" y="3687763"/>
          <p14:tracePt t="70159" x="7037388" y="3705225"/>
          <p14:tracePt t="70175" x="7062788" y="3705225"/>
          <p14:tracePt t="70193" x="7099300" y="3714750"/>
          <p14:tracePt t="70210" x="7126288" y="3724275"/>
          <p14:tracePt t="70225" x="7134225" y="3732213"/>
          <p14:tracePt t="70241" x="7153275" y="3751263"/>
          <p14:tracePt t="70259" x="7161213" y="3759200"/>
          <p14:tracePt t="70279" x="7161213" y="3768725"/>
          <p14:tracePt t="70293" x="7170738" y="3776663"/>
          <p14:tracePt t="70308" x="7180263" y="3786188"/>
          <p14:tracePt t="70325" x="7188200" y="3795713"/>
          <p14:tracePt t="70325" x="7188200" y="3803650"/>
          <p14:tracePt t="70345" x="7188200" y="3813175"/>
          <p14:tracePt t="70359" x="7188200" y="3830638"/>
          <p14:tracePt t="70376" x="7180263" y="3840163"/>
          <p14:tracePt t="70376" x="7170738" y="3857625"/>
          <p14:tracePt t="70394" x="7153275" y="3884613"/>
          <p14:tracePt t="70408" x="7126288" y="3919538"/>
          <p14:tracePt t="70425" x="7099300" y="3965575"/>
          <p14:tracePt t="70425" x="7081838" y="3990975"/>
          <p14:tracePt t="70445" x="7054850" y="4044950"/>
          <p14:tracePt t="70459" x="7010400" y="4108450"/>
          <p14:tracePt t="70475" x="6965950" y="4160838"/>
          <p14:tracePt t="70493" x="6902450" y="4224338"/>
          <p14:tracePt t="70509" x="6867525" y="4259263"/>
          <p14:tracePt t="70525" x="6831013" y="4286250"/>
          <p14:tracePt t="70525" x="6813550" y="4303713"/>
          <p14:tracePt t="70545" x="6777038" y="4330700"/>
          <p14:tracePt t="70559" x="6724650" y="4367213"/>
          <p14:tracePt t="70578" x="6653213" y="4402138"/>
          <p14:tracePt t="70594" x="6608763" y="4419600"/>
          <p14:tracePt t="70608" x="6554788" y="4438650"/>
          <p14:tracePt t="70625" x="6473825" y="4456113"/>
          <p14:tracePt t="70643" x="6411913" y="4465638"/>
          <p14:tracePt t="70659" x="6375400" y="4465638"/>
          <p14:tracePt t="70659" x="6357938" y="4465638"/>
          <p14:tracePt t="70678" x="6313488" y="4465638"/>
          <p14:tracePt t="70692" x="6269038" y="4446588"/>
          <p14:tracePt t="70708" x="6232525" y="4419600"/>
          <p14:tracePt t="70708" x="6215063" y="4411663"/>
          <p14:tracePt t="70727" x="6180138" y="4384675"/>
          <p14:tracePt t="70742" x="6153150" y="4367213"/>
          <p14:tracePt t="70758" x="6108700" y="4340225"/>
          <p14:tracePt t="70758" x="6089650" y="4322763"/>
          <p14:tracePt t="70778" x="6027738" y="4295775"/>
          <p14:tracePt t="70792" x="5973763" y="4276725"/>
          <p14:tracePt t="70809" x="5894388" y="4232275"/>
          <p14:tracePt t="70827" x="5848350" y="4187825"/>
          <p14:tracePt t="70842" x="5803900" y="4133850"/>
          <p14:tracePt t="70859" x="5776913" y="4017963"/>
          <p14:tracePt t="70882" x="5759450" y="3956050"/>
          <p14:tracePt t="70892" x="5751513" y="3875088"/>
          <p14:tracePt t="70909" x="5751513" y="3830638"/>
          <p14:tracePt t="70909" x="5751513" y="3803650"/>
          <p14:tracePt t="70928" x="5741988" y="3768725"/>
          <p14:tracePt t="70943" x="5741988" y="3732213"/>
          <p14:tracePt t="70959" x="5741988" y="3705225"/>
          <p14:tracePt t="70975" x="5741988" y="3643313"/>
          <p14:tracePt t="70994" x="5751513" y="3598863"/>
          <p14:tracePt t="71009" x="5768975" y="3562350"/>
          <p14:tracePt t="71025" x="5786438" y="3517900"/>
          <p14:tracePt t="71042" x="5813425" y="3473450"/>
          <p14:tracePt t="71061" x="5830888" y="3446463"/>
          <p14:tracePt t="71075" x="5867400" y="3419475"/>
          <p14:tracePt t="71092" x="5946775" y="3375025"/>
          <p14:tracePt t="71108" x="6018213" y="3348038"/>
          <p14:tracePt t="71108" x="6054725" y="3330575"/>
          <p14:tracePt t="71128" x="6153150" y="3303588"/>
          <p14:tracePt t="71142" x="6215063" y="3303588"/>
          <p14:tracePt t="71158" x="6259513" y="3303588"/>
          <p14:tracePt t="71175" x="6313488" y="3303588"/>
          <p14:tracePt t="71194" x="6340475" y="3313113"/>
          <p14:tracePt t="71208" x="6357938" y="3330575"/>
          <p14:tracePt t="71225" x="6402388" y="3357563"/>
          <p14:tracePt t="71243" x="6429375" y="3375025"/>
          <p14:tracePt t="71258" x="6456363" y="3394075"/>
          <p14:tracePt t="71275" x="6510338" y="3455988"/>
          <p14:tracePt t="71293" x="6554788" y="3517900"/>
          <p14:tracePt t="71308" x="6599238" y="3598863"/>
          <p14:tracePt t="71308" x="6616700" y="3643313"/>
          <p14:tracePt t="71328" x="6661150" y="3714750"/>
          <p14:tracePt t="71342" x="6680200" y="3776663"/>
          <p14:tracePt t="71359" x="6705600" y="3840163"/>
          <p14:tracePt t="71359" x="6705600" y="3857625"/>
          <p14:tracePt t="71379" x="6724650" y="3894138"/>
          <p14:tracePt t="71392" x="6732588" y="3919538"/>
          <p14:tracePt t="71409" x="6732588" y="3965575"/>
          <p14:tracePt t="71427" x="6732588" y="3990975"/>
          <p14:tracePt t="71442" x="6732588" y="4010025"/>
          <p14:tracePt t="71458" x="6732588" y="4062413"/>
          <p14:tracePt t="71477" x="6715125" y="4098925"/>
          <p14:tracePt t="71492" x="6705600" y="4125913"/>
          <p14:tracePt t="71508" x="6697663" y="4152900"/>
          <p14:tracePt t="71508" x="6680200" y="4160838"/>
          <p14:tracePt t="71527" x="6661150" y="4187825"/>
          <p14:tracePt t="71542" x="6643688" y="4205288"/>
          <p14:tracePt t="71559" x="6608763" y="4232275"/>
          <p14:tracePt t="71578" x="6572250" y="4259263"/>
          <p14:tracePt t="71593" x="6537325" y="4276725"/>
          <p14:tracePt t="71608" x="6491288" y="4303713"/>
          <p14:tracePt t="71608" x="6473825" y="4313238"/>
          <p14:tracePt t="71627" x="6438900" y="4330700"/>
          <p14:tracePt t="71642" x="6411913" y="4340225"/>
          <p14:tracePt t="71658" x="6367463" y="4348163"/>
          <p14:tracePt t="71677" x="6348413" y="4348163"/>
          <p14:tracePt t="71692" x="6340475" y="4348163"/>
          <p14:tracePt t="71708" x="6330950" y="4348163"/>
          <p14:tracePt t="71726" x="6313488" y="4348163"/>
          <p14:tracePt t="71742" x="6303963" y="4348163"/>
          <p14:tracePt t="71757" x="6276975" y="4348163"/>
          <p14:tracePt t="71777" x="6259513" y="4348163"/>
          <p14:tracePt t="71791" x="6224588" y="4348163"/>
          <p14:tracePt t="71808" x="6197600" y="4348163"/>
          <p14:tracePt t="71808" x="6180138" y="4348163"/>
          <p14:tracePt t="71827" x="6126163" y="4348163"/>
          <p14:tracePt t="71842" x="6081713" y="4348163"/>
          <p14:tracePt t="71861" x="6000750" y="4348163"/>
          <p14:tracePt t="71876" x="5929313" y="4348163"/>
          <p14:tracePt t="71892" x="5857875" y="4348163"/>
          <p14:tracePt t="71892" x="5803900" y="4348163"/>
          <p14:tracePt t="71912" x="5732463" y="4357688"/>
          <p14:tracePt t="71926" x="5643563" y="4367213"/>
          <p14:tracePt t="71942" x="5572125" y="4375150"/>
          <p14:tracePt t="71942" x="5518150" y="4384675"/>
          <p14:tracePt t="71961" x="5419725" y="4402138"/>
          <p14:tracePt t="71976" x="5295900" y="4402138"/>
          <p14:tracePt t="71992" x="5126038" y="4438650"/>
          <p14:tracePt t="72008" x="4813300" y="4473575"/>
          <p14:tracePt t="72026" x="4608513" y="4500563"/>
          <p14:tracePt t="72042" x="4411663" y="4518025"/>
          <p14:tracePt t="72042" x="4313238" y="4518025"/>
          <p14:tracePt t="72062" x="4125913" y="4518025"/>
          <p14:tracePt t="72078" x="3919538" y="4518025"/>
          <p14:tracePt t="72092" x="3732213" y="4491038"/>
          <p14:tracePt t="72108" x="3544888" y="4446588"/>
          <p14:tracePt t="72108" x="3473450" y="4419600"/>
          <p14:tracePt t="72128" x="3322638" y="4375150"/>
          <p14:tracePt t="72142" x="3170238" y="4340225"/>
          <p14:tracePt t="72158" x="3009900" y="4286250"/>
          <p14:tracePt t="72175" x="2840038" y="4241800"/>
          <p14:tracePt t="72193" x="2786063" y="4232275"/>
          <p14:tracePt t="72208" x="2741613" y="4224338"/>
          <p14:tracePt t="72225" x="2697163" y="4197350"/>
          <p14:tracePt t="72243" x="2679700" y="4187825"/>
          <p14:tracePt t="72258" x="2670175" y="4179888"/>
          <p14:tracePt t="72274" x="2643188" y="4170363"/>
          <p14:tracePt t="72292" x="2608263" y="4197350"/>
          <p14:tracePt t="72648" x="2581275" y="4224338"/>
          <p14:tracePt t="72656" x="2562225" y="4251325"/>
          <p14:tracePt t="72662" x="2536825" y="4276725"/>
          <p14:tracePt t="72674" x="2490788" y="4313238"/>
          <p14:tracePt t="72674" x="2482850" y="4322763"/>
          <p14:tracePt t="72694" x="2455863" y="4340225"/>
          <p14:tracePt t="72708" x="2438400" y="4348163"/>
          <p14:tracePt t="72725" x="2419350" y="4357688"/>
          <p14:tracePt t="72742" x="2384425" y="4375150"/>
          <p14:tracePt t="72760" x="2366963" y="4375150"/>
          <p14:tracePt t="72775" x="2357438" y="4375150"/>
          <p14:tracePt t="72791" x="2347913" y="4384675"/>
          <p14:tracePt t="72809" x="2339975" y="4384675"/>
          <p14:tracePt t="72941" x="2330450" y="4384675"/>
          <p14:tracePt t="72948" x="2330450" y="4394200"/>
          <p14:tracePt t="72963" x="2322513" y="4394200"/>
          <p14:tracePt t="72975" x="2268538" y="4419600"/>
          <p14:tracePt t="72992" x="2224088" y="4446588"/>
          <p14:tracePt t="73008" x="2187575" y="4456113"/>
          <p14:tracePt t="73008" x="2170113" y="4465638"/>
          <p14:tracePt t="73028" x="2125663" y="4473575"/>
          <p14:tracePt t="73042" x="2071688" y="4483100"/>
          <p14:tracePt t="73059" x="2017713" y="4483100"/>
          <p14:tracePt t="73075" x="1938338" y="4483100"/>
          <p14:tracePt t="73094" x="1884363" y="4473575"/>
          <p14:tracePt t="73108" x="1847850" y="4465638"/>
          <p14:tracePt t="73125" x="1803400" y="4446588"/>
          <p14:tracePt t="73125" x="1785938" y="4446588"/>
          <p14:tracePt t="73144" x="1751013" y="4429125"/>
          <p14:tracePt t="73158" x="1724025" y="4402138"/>
          <p14:tracePt t="73175" x="1704975" y="4384675"/>
          <p14:tracePt t="73193" x="1679575" y="4357688"/>
          <p14:tracePt t="73210" x="1660525" y="4330700"/>
          <p14:tracePt t="73225" x="1652588" y="4313238"/>
          <p14:tracePt t="73241" x="1643063" y="4295775"/>
          <p14:tracePt t="73241" x="1633538" y="4276725"/>
          <p14:tracePt t="73261" x="1633538" y="4259263"/>
          <p14:tracePt t="73276" x="1616075" y="4214813"/>
          <p14:tracePt t="73292" x="1608138" y="4170363"/>
          <p14:tracePt t="73308" x="1608138" y="4125913"/>
          <p14:tracePt t="73308" x="1608138" y="4098925"/>
          <p14:tracePt t="73328" x="1608138" y="4037013"/>
          <p14:tracePt t="73342" x="1625600" y="3973513"/>
          <p14:tracePt t="73358" x="1633538" y="3919538"/>
          <p14:tracePt t="73375" x="1633538" y="3875088"/>
          <p14:tracePt t="73375" x="1652588" y="3848100"/>
          <p14:tracePt t="73396" x="1660525" y="3813175"/>
          <p14:tracePt t="73409" x="1679575" y="3776663"/>
          <p14:tracePt t="73425" x="1697038" y="3751263"/>
          <p14:tracePt t="73425" x="1697038" y="3741738"/>
          <p14:tracePt t="73444" x="1714500" y="3714750"/>
          <p14:tracePt t="73444" x="1731963" y="3670300"/>
          <p14:tracePt t="73479" x="1741488" y="3652838"/>
          <p14:tracePt t="73485" x="1751013" y="3643313"/>
          <p14:tracePt t="73493" x="1768475" y="3616325"/>
          <p14:tracePt t="73509" x="1785938" y="3589338"/>
          <p14:tracePt t="73525" x="1822450" y="3554413"/>
          <p14:tracePt t="73541" x="1857375" y="3517900"/>
          <p14:tracePt t="73560" x="1884363" y="3500438"/>
          <p14:tracePt t="73576" x="1911350" y="3482975"/>
          <p14:tracePt t="73592" x="1955800" y="3465513"/>
          <p14:tracePt t="73608" x="2009775" y="3446463"/>
          <p14:tracePt t="73627" x="2054225" y="3438525"/>
          <p14:tracePt t="73641" x="2081213" y="3429000"/>
          <p14:tracePt t="73658" x="2116138" y="3429000"/>
          <p14:tracePt t="73675" x="2133600" y="3429000"/>
          <p14:tracePt t="73675" x="2152650" y="3429000"/>
          <p14:tracePt t="73694" x="2160588" y="3429000"/>
          <p14:tracePt t="73708" x="2179638" y="3446463"/>
          <p14:tracePt t="73725" x="2187575" y="3465513"/>
          <p14:tracePt t="73742" x="2214563" y="3500438"/>
          <p14:tracePt t="73760" x="2232025" y="3527425"/>
          <p14:tracePt t="73775" x="2251075" y="3544888"/>
          <p14:tracePt t="73792" x="2276475" y="3562350"/>
          <p14:tracePt t="73808" x="2312988" y="3598863"/>
          <p14:tracePt t="73827" x="2330450" y="3616325"/>
          <p14:tracePt t="73842" x="2357438" y="3643313"/>
          <p14:tracePt t="73858" x="2374900" y="3660775"/>
          <p14:tracePt t="73858" x="2384425" y="3679825"/>
          <p14:tracePt t="73878" x="2401888" y="3705225"/>
          <p14:tracePt t="73893" x="2411413" y="3741738"/>
          <p14:tracePt t="73908" x="2419350" y="3768725"/>
          <p14:tracePt t="73925" x="2419350" y="3786188"/>
          <p14:tracePt t="73942" x="2419350" y="3830638"/>
          <p14:tracePt t="73959" x="2419350" y="3867150"/>
          <p14:tracePt t="73975" x="2419350" y="3902075"/>
          <p14:tracePt t="73993" x="2411413" y="3946525"/>
          <p14:tracePt t="73993" x="2401888" y="3965575"/>
          <p14:tracePt t="74011" x="2401888" y="3990975"/>
          <p14:tracePt t="74025" x="2393950" y="4027488"/>
          <p14:tracePt t="74041" x="2384425" y="4054475"/>
          <p14:tracePt t="74041" x="2384425" y="4062413"/>
          <p14:tracePt t="74062" x="2384425" y="4089400"/>
          <p14:tracePt t="74077" x="2374900" y="4116388"/>
          <p14:tracePt t="74092" x="2366963" y="4143375"/>
          <p14:tracePt t="74108" x="2347913" y="4160838"/>
          <p14:tracePt t="74108" x="2339975" y="4187825"/>
          <p14:tracePt t="74127" x="2330450" y="4214813"/>
          <p14:tracePt t="74142" x="2322513" y="4241800"/>
          <p14:tracePt t="74158" x="2303463" y="4268788"/>
          <p14:tracePt t="74175" x="2295525" y="4295775"/>
          <p14:tracePt t="74193" x="2276475" y="4313238"/>
          <p14:tracePt t="74209" x="2259013" y="4340225"/>
          <p14:tracePt t="74225" x="2241550" y="4357688"/>
          <p14:tracePt t="74244" x="2224088" y="4367213"/>
          <p14:tracePt t="74258" x="2214563" y="4384675"/>
          <p14:tracePt t="74274" x="2205038" y="4394200"/>
          <p14:tracePt t="74292" x="2197100" y="4411663"/>
          <p14:tracePt t="74308" x="2179638" y="4419600"/>
          <p14:tracePt t="74325" x="2152650" y="4429125"/>
          <p14:tracePt t="74344" x="2133600" y="4446588"/>
          <p14:tracePt t="74359" x="2116138" y="4446588"/>
          <p14:tracePt t="74375" x="2089150" y="4456113"/>
          <p14:tracePt t="74397" x="2081213" y="4465638"/>
          <p14:tracePt t="74409" x="2062163" y="4465638"/>
          <p14:tracePt t="74425" x="2036763" y="4465638"/>
          <p14:tracePt t="74442" x="2000250" y="4465638"/>
          <p14:tracePt t="74458" x="1973263" y="4456113"/>
          <p14:tracePt t="74475" x="1938338" y="4446588"/>
          <p14:tracePt t="74491" x="1901825" y="4419600"/>
          <p14:tracePt t="74510" x="1884363" y="4411663"/>
          <p14:tracePt t="74525" x="1866900" y="4394200"/>
          <p14:tracePt t="74542" x="1847850" y="4384675"/>
          <p14:tracePt t="74558" x="1830388" y="4348163"/>
          <p14:tracePt t="74577" x="1830388" y="4340225"/>
          <p14:tracePt t="74591" x="1822450" y="4303713"/>
          <p14:tracePt t="74609" x="1812925" y="4259263"/>
          <p14:tracePt t="74627" x="1795463" y="4224338"/>
          <p14:tracePt t="74643" x="1795463" y="4187825"/>
          <p14:tracePt t="74658" x="1785938" y="4160838"/>
          <p14:tracePt t="74677" x="1768475" y="4116388"/>
          <p14:tracePt t="74692" x="1758950" y="4089400"/>
          <p14:tracePt t="74708" x="1758950" y="4081463"/>
          <p14:tracePt t="74725" x="1758950" y="4054475"/>
          <p14:tracePt t="74742" x="1758950" y="4037013"/>
          <p14:tracePt t="74758" x="1758950" y="4027488"/>
          <p14:tracePt t="74774" x="1768475" y="3990975"/>
          <p14:tracePt t="74794" x="1776413" y="3983038"/>
          <p14:tracePt t="74808" x="1776413" y="3973513"/>
          <p14:tracePt t="74825" x="1785938" y="3956050"/>
          <p14:tracePt t="74841" x="1803400" y="3946525"/>
          <p14:tracePt t="74860" x="1803400" y="3938588"/>
          <p14:tracePt t="74876" x="1830388" y="3919538"/>
          <p14:tracePt t="74893" x="1847850" y="3894138"/>
          <p14:tracePt t="74908" x="1911350" y="3830638"/>
          <p14:tracePt t="74927" x="1955800" y="3795713"/>
          <p14:tracePt t="74942" x="2000250" y="3751263"/>
          <p14:tracePt t="74958" x="2036763" y="3724275"/>
          <p14:tracePt t="74958" x="2044700" y="3705225"/>
          <p14:tracePt t="74978" x="2081213" y="3687763"/>
          <p14:tracePt t="74992" x="2116138" y="3679825"/>
          <p14:tracePt t="75008" x="2152650" y="3660775"/>
          <p14:tracePt t="75008" x="2187575" y="3652838"/>
          <p14:tracePt t="75028" x="2276475" y="3633788"/>
          <p14:tracePt t="75042" x="2438400" y="3608388"/>
          <p14:tracePt t="75059" x="2643188" y="3544888"/>
          <p14:tracePt t="75077" x="3062288" y="3473450"/>
          <p14:tracePt t="75093" x="3259138" y="3455988"/>
          <p14:tracePt t="75108" x="3419475" y="3446463"/>
          <p14:tracePt t="75108" x="3465513" y="3446463"/>
          <p14:tracePt t="75128" x="3589338" y="3455988"/>
          <p14:tracePt t="75143" x="3732213" y="3473450"/>
          <p14:tracePt t="75158" x="3884613" y="3490913"/>
          <p14:tracePt t="75175" x="4037013" y="3517900"/>
          <p14:tracePt t="75194" x="4108450" y="3536950"/>
          <p14:tracePt t="75208" x="4160838" y="3544888"/>
          <p14:tracePt t="75227" x="4224338" y="3571875"/>
          <p14:tracePt t="75243" x="4259263" y="3571875"/>
          <p14:tracePt t="75259" x="4303713" y="3589338"/>
          <p14:tracePt t="75275" x="4357688" y="3598863"/>
          <p14:tracePt t="75293" x="4402138" y="3616325"/>
          <p14:tracePt t="75308" x="4456113" y="3625850"/>
          <p14:tracePt t="75326" x="4562475" y="3670300"/>
          <p14:tracePt t="75342" x="4679950" y="3705225"/>
          <p14:tracePt t="75358" x="4803775" y="3751263"/>
          <p14:tracePt t="75358" x="4867275" y="3776663"/>
          <p14:tracePt t="75378" x="4973638" y="3830638"/>
          <p14:tracePt t="75395" x="5081588" y="3902075"/>
          <p14:tracePt t="75408" x="5153025" y="3956050"/>
          <p14:tracePt t="75408" x="5197475" y="3983038"/>
          <p14:tracePt t="75428" x="5276850" y="4037013"/>
          <p14:tracePt t="75442" x="5340350" y="4054475"/>
          <p14:tracePt t="75458" x="5402263" y="4081463"/>
          <p14:tracePt t="75458" x="5429250" y="4089400"/>
          <p14:tracePt t="75477" x="5473700" y="4108450"/>
          <p14:tracePt t="75491" x="5510213" y="4116388"/>
          <p14:tracePt t="75509" x="5545138" y="4125913"/>
          <p14:tracePt t="75509" x="5562600" y="4125913"/>
          <p14:tracePt t="75528" x="5589588" y="4125913"/>
          <p14:tracePt t="75542" x="5616575" y="4125913"/>
          <p14:tracePt t="75558" x="5643563" y="4133850"/>
          <p14:tracePt t="75575" x="5680075" y="4143375"/>
          <p14:tracePt t="75593" x="5705475" y="4160838"/>
          <p14:tracePt t="75608" x="5741988" y="4143375"/>
          <p14:tracePt t="75952" x="5786438" y="4125913"/>
          <p14:tracePt t="75959" x="5867400" y="4081463"/>
          <p14:tracePt t="75976" x="5929313" y="4044950"/>
          <p14:tracePt t="75992" x="5983288" y="4000500"/>
          <p14:tracePt t="76010" x="6000750" y="3973513"/>
          <p14:tracePt t="76025" x="6027738" y="3956050"/>
          <p14:tracePt t="76041" x="6054725" y="3938588"/>
          <p14:tracePt t="76059" x="6072188" y="3919538"/>
          <p14:tracePt t="76076" x="6089650" y="3902075"/>
          <p14:tracePt t="76092" x="6134100" y="3867150"/>
          <p14:tracePt t="76110" x="6161088" y="3840163"/>
          <p14:tracePt t="76125" x="6188075" y="3803650"/>
          <p14:tracePt t="76141" x="6232525" y="3776663"/>
          <p14:tracePt t="76141" x="6251575" y="3768725"/>
          <p14:tracePt t="76160" x="6296025" y="3741738"/>
          <p14:tracePt t="76175" x="6323013" y="3724275"/>
          <p14:tracePt t="76191" x="6367463" y="3714750"/>
          <p14:tracePt t="76211" x="6394450" y="3714750"/>
          <p14:tracePt t="76225" x="6419850" y="3714750"/>
          <p14:tracePt t="76241" x="6446838" y="3714750"/>
          <p14:tracePt t="76259" x="6473825" y="3714750"/>
          <p14:tracePt t="76275" x="6491288" y="3724275"/>
          <p14:tracePt t="76275" x="6510338" y="3724275"/>
          <p14:tracePt t="76295" x="6527800" y="3724275"/>
          <p14:tracePt t="76308" x="6545263" y="3741738"/>
          <p14:tracePt t="76325" x="6562725" y="3751263"/>
          <p14:tracePt t="76325" x="6572250" y="3759200"/>
          <p14:tracePt t="76344" x="6589713" y="3776663"/>
          <p14:tracePt t="76358" x="6616700" y="3795713"/>
          <p14:tracePt t="76375" x="6634163" y="3822700"/>
          <p14:tracePt t="76375" x="6653213" y="3830638"/>
          <p14:tracePt t="76397" x="6670675" y="3867150"/>
          <p14:tracePt t="76408" x="6688138" y="3884613"/>
          <p14:tracePt t="76424" x="6697663" y="3919538"/>
          <p14:tracePt t="76443" x="6715125" y="3956050"/>
          <p14:tracePt t="76460" x="6715125" y="3983038"/>
          <p14:tracePt t="76475" x="6705600" y="4017963"/>
          <p14:tracePt t="76475" x="6705600" y="4027488"/>
          <p14:tracePt t="76494" x="6705600" y="4062413"/>
          <p14:tracePt t="76508" x="6688138" y="4081463"/>
          <p14:tracePt t="76524" x="6670675" y="4125913"/>
          <p14:tracePt t="76544" x="6661150" y="4133850"/>
          <p14:tracePt t="76558" x="6643688" y="4152900"/>
          <p14:tracePt t="76575" x="6616700" y="4187825"/>
          <p14:tracePt t="76594" x="6608763" y="4214813"/>
          <p14:tracePt t="76608" x="6589713" y="4241800"/>
          <p14:tracePt t="76625" x="6554788" y="4286250"/>
          <p14:tracePt t="76644" x="6527800" y="4322763"/>
          <p14:tracePt t="76658" x="6510338" y="4348163"/>
          <p14:tracePt t="76675" x="6456363" y="4375150"/>
          <p14:tracePt t="76693" x="6429375" y="4411663"/>
          <p14:tracePt t="76708" x="6384925" y="4429125"/>
          <p14:tracePt t="76725" x="6340475" y="4446588"/>
          <p14:tracePt t="76743" x="6323013" y="4465638"/>
          <p14:tracePt t="76758" x="6303963" y="4465638"/>
          <p14:tracePt t="76758" x="6296025" y="4465638"/>
          <p14:tracePt t="76778" x="6276975" y="4465638"/>
          <p14:tracePt t="76792" x="6251575" y="4465638"/>
          <p14:tracePt t="76808" x="6224588" y="4465638"/>
          <p14:tracePt t="76826" x="6170613" y="4465638"/>
          <p14:tracePt t="76842" x="6143625" y="4465638"/>
          <p14:tracePt t="76858" x="6126163" y="4456113"/>
          <p14:tracePt t="76858" x="6108700" y="4446588"/>
          <p14:tracePt t="76879" x="6089650" y="4446588"/>
          <p14:tracePt t="76892" x="6072188" y="4429125"/>
          <p14:tracePt t="76908" x="6054725" y="4411663"/>
          <p14:tracePt t="76908" x="6037263" y="4402138"/>
          <p14:tracePt t="76927" x="6010275" y="4375150"/>
          <p14:tracePt t="76941" x="5991225" y="4357688"/>
          <p14:tracePt t="76958" x="5973763" y="4330700"/>
          <p14:tracePt t="76958" x="5965825" y="4322763"/>
          <p14:tracePt t="76978" x="5946775" y="4295775"/>
          <p14:tracePt t="76992" x="5938838" y="4268788"/>
          <p14:tracePt t="77008" x="5929313" y="4251325"/>
          <p14:tracePt t="77024" x="5902325" y="4224338"/>
          <p14:tracePt t="77042" x="5902325" y="4205288"/>
          <p14:tracePt t="77058" x="5894388" y="4197350"/>
          <p14:tracePt t="77075" x="5875338" y="4179888"/>
          <p14:tracePt t="77093" x="5875338" y="4160838"/>
          <p14:tracePt t="77109" x="5875338" y="4152900"/>
          <p14:tracePt t="77127" x="5867400" y="4143375"/>
          <p14:tracePt t="77143" x="5867400" y="4133850"/>
          <p14:tracePt t="77158" x="5867400" y="4116388"/>
          <p14:tracePt t="77158" x="5857875" y="4116388"/>
          <p14:tracePt t="77177" x="5848350" y="4098925"/>
          <p14:tracePt t="77192" x="5840413" y="4081463"/>
          <p14:tracePt t="77208" x="5813425" y="4027488"/>
          <p14:tracePt t="77227" x="5795963" y="4010025"/>
          <p14:tracePt t="77242" x="5795963" y="3983038"/>
          <p14:tracePt t="77258" x="5776913" y="3956050"/>
          <p14:tracePt t="77277" x="5776913" y="3946525"/>
          <p14:tracePt t="77291" x="5776913" y="3929063"/>
          <p14:tracePt t="77308" x="5768975" y="3929063"/>
          <p14:tracePt t="77324" x="5768975" y="3919538"/>
          <p14:tracePt t="77341" x="5768975" y="3911600"/>
          <p14:tracePt t="77434" x="5776913" y="3911600"/>
          <p14:tracePt t="77640" x="5786438" y="3911600"/>
          <p14:tracePt t="77647" x="5795963" y="3911600"/>
          <p14:tracePt t="77658" x="5840413" y="3938588"/>
          <p14:tracePt t="77677" x="5884863" y="3938588"/>
          <p14:tracePt t="77691" x="5919788" y="3956050"/>
          <p14:tracePt t="77708" x="5965825" y="3965575"/>
          <p14:tracePt t="77727" x="5983288" y="3973513"/>
          <p14:tracePt t="77742" x="6010275" y="3983038"/>
          <p14:tracePt t="77758" x="6027738" y="3990975"/>
          <p14:tracePt t="77758" x="6037263" y="3990975"/>
          <p14:tracePt t="77777" x="6081713" y="4010025"/>
          <p14:tracePt t="77791" x="6108700" y="4027488"/>
          <p14:tracePt t="77791" x="6116638" y="4027488"/>
          <p14:tracePt t="77811" x="6143625" y="4044950"/>
          <p14:tracePt t="77825" x="6161088" y="4054475"/>
          <p14:tracePt t="77841" x="6180138" y="4062413"/>
          <p14:tracePt t="77858" x="6188075" y="4071938"/>
          <p14:tracePt t="77880" x="6188075" y="4081463"/>
          <p14:tracePt t="77891" x="6197600" y="4081463"/>
          <p14:tracePt t="77923" x="6205538" y="4081463"/>
          <p14:tracePt t="78026" x="6205538" y="4089400"/>
          <p14:tracePt t="78139" x="6215063" y="4089400"/>
          <p14:tracePt t="78188" x="6215063" y="4098925"/>
          <p14:tracePt t="78420" x="6197600" y="4098925"/>
          <p14:tracePt t="79035" x="6143625" y="4098925"/>
          <p14:tracePt t="79042" x="6045200" y="4098925"/>
          <p14:tracePt t="79058" x="5946775" y="4098925"/>
          <p14:tracePt t="79075" x="5830888" y="4098925"/>
          <p14:tracePt t="79075" x="5751513" y="4098925"/>
          <p14:tracePt t="79094" x="5545138" y="4098925"/>
          <p14:tracePt t="79108" x="5322888" y="4098925"/>
          <p14:tracePt t="79125" x="5081588" y="4098925"/>
          <p14:tracePt t="79141" x="4795838" y="4098925"/>
          <p14:tracePt t="79159" x="4633913" y="4108450"/>
          <p14:tracePt t="79175" x="4500563" y="4116388"/>
          <p14:tracePt t="79191" x="4375150" y="4116388"/>
          <p14:tracePt t="79191" x="4303713" y="4116388"/>
          <p14:tracePt t="79211" x="4152900" y="4116388"/>
          <p14:tracePt t="79226" x="4010025" y="4125913"/>
          <p14:tracePt t="79241" x="3875088" y="4133850"/>
          <p14:tracePt t="79258" x="3759200" y="4143375"/>
          <p14:tracePt t="79275" x="3643313" y="4143375"/>
          <p14:tracePt t="79292" x="3589338" y="4152900"/>
          <p14:tracePt t="79308" x="3544888" y="4152900"/>
          <p14:tracePt t="79325" x="3517900" y="4152900"/>
          <p14:tracePt t="79344" x="3500438" y="4143375"/>
          <p14:tracePt t="79358" x="3465513" y="4143375"/>
          <p14:tracePt t="79376" x="3455988" y="4143375"/>
          <p14:tracePt t="79390" x="3419475" y="4143375"/>
          <p14:tracePt t="79410" x="3402013" y="4143375"/>
          <p14:tracePt t="79425" x="3394075" y="4143375"/>
          <p14:tracePt t="79441" x="3384550" y="4143375"/>
          <p14:tracePt t="79457" x="3357563" y="4143375"/>
          <p14:tracePt t="79475" x="3348038" y="4143375"/>
          <p14:tracePt t="79491" x="3330575" y="4143375"/>
          <p14:tracePt t="79507" x="3322638" y="4143375"/>
          <p14:tracePt t="79527" x="3322638" y="4133850"/>
          <p14:tracePt t="79586" x="3313113" y="4133850"/>
          <p14:tracePt t="79614" x="3303588" y="41338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25041"/>
          <p:cNvPicPr/>
          <p:nvPr/>
        </p:nvPicPr>
        <p:blipFill>
          <a:blip r:embed="rId6"/>
          <a:stretch>
            <a:fillRect/>
          </a:stretch>
        </p:blipFill>
        <p:spPr>
          <a:xfrm>
            <a:off x="3289110" y="2651761"/>
            <a:ext cx="2395299" cy="2971117"/>
          </a:xfrm>
          <a:prstGeom prst="rect">
            <a:avLst/>
          </a:prstGeom>
        </p:spPr>
      </p:pic>
      <p:sp>
        <p:nvSpPr>
          <p:cNvPr id="7" name="موجة مزدوجة 6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الثالث</a:t>
            </a:r>
            <a:endParaRPr lang="ar-AE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924334" y="1433015"/>
            <a:ext cx="55546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00B050"/>
                </a:solidFill>
              </a:rPr>
              <a:t>ارسم شكلا يطابق الشكل المرسوم</a:t>
            </a:r>
            <a:endParaRPr lang="ar-AE" sz="3200" dirty="0">
              <a:solidFill>
                <a:srgbClr val="00B050"/>
              </a:solidFill>
            </a:endParaRPr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16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41"/>
    </mc:Choice>
    <mc:Fallback>
      <p:transition spd="slow" advTm="18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98" x="3348038" y="4108450"/>
          <p14:tracePt t="1338" x="3438525" y="4054475"/>
          <p14:tracePt t="1345" x="3509963" y="4010025"/>
          <p14:tracePt t="1351" x="3697288" y="3902075"/>
          <p14:tracePt t="1365" x="4010025" y="3697288"/>
          <p14:tracePt t="1382" x="4179888" y="3571875"/>
          <p14:tracePt t="1398" x="4322763" y="3455988"/>
          <p14:tracePt t="1412" x="4419600" y="3357563"/>
          <p14:tracePt t="1412" x="4456113" y="3313113"/>
          <p14:tracePt t="1432" x="4537075" y="3241675"/>
          <p14:tracePt t="1446" x="4598988" y="3205163"/>
          <p14:tracePt t="1464" x="4652963" y="3179763"/>
          <p14:tracePt t="1464" x="4687888" y="3170238"/>
          <p14:tracePt t="1482" x="4724400" y="3152775"/>
          <p14:tracePt t="1497" x="4751388" y="3125788"/>
          <p14:tracePt t="1514" x="4776788" y="3125788"/>
          <p14:tracePt t="1514" x="4786313" y="3116263"/>
          <p14:tracePt t="1532" x="4813300" y="3108325"/>
          <p14:tracePt t="1546" x="4830763" y="3098800"/>
          <p14:tracePt t="1563" x="4848225" y="3071813"/>
          <p14:tracePt t="1581" x="4875213" y="3054350"/>
          <p14:tracePt t="1596" x="4919663" y="3027363"/>
          <p14:tracePt t="1612" x="4973638" y="2990850"/>
          <p14:tracePt t="1612" x="5010150" y="2973388"/>
          <p14:tracePt t="1630" x="5089525" y="2928938"/>
          <p14:tracePt t="1647" x="5160963" y="2867025"/>
          <p14:tracePt t="1663" x="5224463" y="2813050"/>
          <p14:tracePt t="1663" x="5259388" y="2786063"/>
          <p14:tracePt t="1682" x="5322888" y="2741613"/>
          <p14:tracePt t="1696" x="5367338" y="2705100"/>
          <p14:tracePt t="1713" x="5411788" y="2670175"/>
          <p14:tracePt t="1713" x="5438775" y="2660650"/>
          <p14:tracePt t="1732" x="5491163" y="2625725"/>
          <p14:tracePt t="1746" x="5562600" y="2581275"/>
          <p14:tracePt t="1763" x="5670550" y="2517775"/>
          <p14:tracePt t="1781" x="5732463" y="2482850"/>
          <p14:tracePt t="1796" x="5776913" y="2446338"/>
          <p14:tracePt t="1813" x="5813425" y="2401888"/>
          <p14:tracePt t="1831" x="5822950" y="2384425"/>
          <p14:tracePt t="1846" x="5840413" y="2374900"/>
          <p14:tracePt t="1865" x="5840413" y="2366963"/>
          <p14:tracePt t="1880" x="5867400" y="2357438"/>
          <p14:tracePt t="1896" x="5894388" y="2357438"/>
          <p14:tracePt t="1913" x="5911850" y="2357438"/>
          <p14:tracePt t="1930" x="5919788" y="2357438"/>
          <p14:tracePt t="1947" x="5929313" y="2357438"/>
          <p14:tracePt t="1962" x="5929313" y="2347913"/>
          <p14:tracePt t="1982" x="5938838" y="2347913"/>
          <p14:tracePt t="2039" x="5946775" y="2347913"/>
          <p14:tracePt t="2089" x="5946775" y="2339975"/>
          <p14:tracePt t="2146" x="5956300" y="2339975"/>
          <p14:tracePt t="2195" x="5956300" y="2330450"/>
          <p14:tracePt t="2231" x="5965825" y="2330450"/>
          <p14:tracePt t="2273" x="5965825" y="2322513"/>
          <p14:tracePt t="2294" x="5973763" y="2322513"/>
          <p14:tracePt t="2357" x="5983288" y="2312988"/>
          <p14:tracePt t="3321" x="5983288" y="2303463"/>
          <p14:tracePt t="3713" x="5973763" y="2303463"/>
          <p14:tracePt t="3778" x="5965825" y="2303463"/>
          <p14:tracePt t="3807" x="5956300" y="2303463"/>
          <p14:tracePt t="3828" x="5946775" y="2303463"/>
          <p14:tracePt t="3836" x="5938838" y="2303463"/>
          <p14:tracePt t="3851" x="5919788" y="2303463"/>
          <p14:tracePt t="3865" x="5875338" y="2303463"/>
          <p14:tracePt t="3881" x="5840413" y="2303463"/>
          <p14:tracePt t="3898" x="5786438" y="2303463"/>
          <p14:tracePt t="3912" x="5732463" y="2303463"/>
          <p14:tracePt t="3912" x="5705475" y="2303463"/>
          <p14:tracePt t="3932" x="5653088" y="2303463"/>
          <p14:tracePt t="3948" x="5608638" y="2303463"/>
          <p14:tracePt t="3963" x="5572125" y="2303463"/>
          <p14:tracePt t="3979" x="5545138" y="2303463"/>
          <p14:tracePt t="3979" x="5527675" y="2303463"/>
          <p14:tracePt t="3999" x="5500688" y="2303463"/>
          <p14:tracePt t="4014" x="5473700" y="2303463"/>
          <p14:tracePt t="4030" x="5446713" y="2303463"/>
          <p14:tracePt t="4046" x="5411788" y="2303463"/>
          <p14:tracePt t="4046" x="5394325" y="2303463"/>
          <p14:tracePt t="4065" x="5367338" y="2303463"/>
          <p14:tracePt t="4079" x="5330825" y="2303463"/>
          <p14:tracePt t="4096" x="5286375" y="2303463"/>
          <p14:tracePt t="4096" x="5276850" y="2295525"/>
          <p14:tracePt t="4115" x="5251450" y="2295525"/>
          <p14:tracePt t="4130" x="5214938" y="2286000"/>
          <p14:tracePt t="4147" x="5197475" y="2286000"/>
          <p14:tracePt t="4163" x="5143500" y="2286000"/>
          <p14:tracePt t="4182" x="5108575" y="2286000"/>
          <p14:tracePt t="4197" x="5062538" y="2286000"/>
          <p14:tracePt t="4212" x="5037138" y="2286000"/>
          <p14:tracePt t="4212" x="5018088" y="2286000"/>
          <p14:tracePt t="4232" x="4983163" y="2286000"/>
          <p14:tracePt t="4247" x="4946650" y="2286000"/>
          <p14:tracePt t="4262" x="4919663" y="2286000"/>
          <p14:tracePt t="4279" x="4867275" y="2286000"/>
          <p14:tracePt t="4297" x="4840288" y="2286000"/>
          <p14:tracePt t="4313" x="4822825" y="2286000"/>
          <p14:tracePt t="4313" x="4813300" y="2286000"/>
          <p14:tracePt t="4332" x="4803775" y="2286000"/>
          <p14:tracePt t="4346" x="4795838" y="2286000"/>
          <p14:tracePt t="4361" x="4786313" y="2286000"/>
          <p14:tracePt t="4380" x="4776788" y="2286000"/>
          <p14:tracePt t="4395" x="4768850" y="2286000"/>
          <p14:tracePt t="4437" x="4751388" y="2286000"/>
          <p14:tracePt t="4460" x="4741863" y="2286000"/>
          <p14:tracePt t="4474" x="4732338" y="2286000"/>
          <p14:tracePt t="4489" x="4724400" y="2286000"/>
          <p14:tracePt t="4497" x="4705350" y="2295525"/>
          <p14:tracePt t="4513" x="4679950" y="2295525"/>
          <p14:tracePt t="4529" x="4652963" y="2295525"/>
          <p14:tracePt t="4549" x="4643438" y="2295525"/>
          <p14:tracePt t="4564" x="4625975" y="2295525"/>
          <p14:tracePt t="4579" x="4598988" y="2295525"/>
          <p14:tracePt t="4579" x="4589463" y="2295525"/>
          <p14:tracePt t="4598" x="4562475" y="2303463"/>
          <p14:tracePt t="4613" x="4545013" y="2303463"/>
          <p14:tracePt t="4629" x="4518025" y="2303463"/>
          <p14:tracePt t="4629" x="4510088" y="2303463"/>
          <p14:tracePt t="4648" x="4491038" y="2312988"/>
          <p14:tracePt t="4663" x="4473575" y="2312988"/>
          <p14:tracePt t="4680" x="4456113" y="2312988"/>
          <p14:tracePt t="4680" x="4446588" y="2312988"/>
          <p14:tracePt t="4697" x="4429125" y="2312988"/>
          <p14:tracePt t="4712" x="4411663" y="2312988"/>
          <p14:tracePt t="4728" x="4402138" y="2312988"/>
          <p14:tracePt t="4728" x="4394200" y="2312988"/>
          <p14:tracePt t="4748" x="4375150" y="2312988"/>
          <p14:tracePt t="4763" x="4357688" y="2312988"/>
          <p14:tracePt t="4778" x="4330700" y="2312988"/>
          <p14:tracePt t="4797" x="4276725" y="2312988"/>
          <p14:tracePt t="4815" x="4251325" y="2312988"/>
          <p14:tracePt t="4830" x="4224338" y="2312988"/>
          <p14:tracePt t="4846" x="4187825" y="2303463"/>
          <p14:tracePt t="4846" x="4179888" y="2303463"/>
          <p14:tracePt t="4865" x="4143375" y="2303463"/>
          <p14:tracePt t="4879" x="4108450" y="2295525"/>
          <p14:tracePt t="4879" x="4089400" y="2295525"/>
          <p14:tracePt t="4900" x="4044950" y="2295525"/>
          <p14:tracePt t="4914" x="4000500" y="2295525"/>
          <p14:tracePt t="4930" x="3946525" y="2303463"/>
          <p14:tracePt t="4946" x="3894138" y="2312988"/>
          <p14:tracePt t="4962" x="3857625" y="2322513"/>
          <p14:tracePt t="4962" x="3830638" y="2322513"/>
          <p14:tracePt t="4980" x="3795713" y="2322513"/>
          <p14:tracePt t="4996" x="3768725" y="2312988"/>
          <p14:tracePt t="5012" x="3732213" y="2303463"/>
          <p14:tracePt t="5030" x="3705225" y="2303463"/>
          <p14:tracePt t="5046" x="3679825" y="2303463"/>
          <p14:tracePt t="5062" x="3633788" y="2303463"/>
          <p14:tracePt t="5080" x="3589338" y="2303463"/>
          <p14:tracePt t="5096" x="3571875" y="2312988"/>
          <p14:tracePt t="5112" x="3536950" y="2312988"/>
          <p14:tracePt t="5112" x="3527425" y="2312988"/>
          <p14:tracePt t="5132" x="3500438" y="2312988"/>
          <p14:tracePt t="5147" x="3482975" y="2312988"/>
          <p14:tracePt t="5162" x="3473450" y="2312988"/>
          <p14:tracePt t="5178" x="3455988" y="2312988"/>
          <p14:tracePt t="5197" x="3429000" y="2303463"/>
          <p14:tracePt t="5214" x="3419475" y="2303463"/>
          <p14:tracePt t="5228" x="3402013" y="2303463"/>
          <p14:tracePt t="5245" x="3375025" y="2303463"/>
          <p14:tracePt t="5263" x="3357563" y="2295525"/>
          <p14:tracePt t="5279" x="3330575" y="2295525"/>
          <p14:tracePt t="5297" x="3303588" y="2295525"/>
          <p14:tracePt t="5313" x="3276600" y="2295525"/>
          <p14:tracePt t="5329" x="3205163" y="2295525"/>
          <p14:tracePt t="5348" x="3160713" y="2295525"/>
          <p14:tracePt t="5363" x="3108325" y="2295525"/>
          <p14:tracePt t="5378" x="3054350" y="2295525"/>
          <p14:tracePt t="5378" x="3044825" y="2286000"/>
          <p14:tracePt t="5398" x="3000375" y="2286000"/>
          <p14:tracePt t="5415" x="2973388" y="2286000"/>
          <p14:tracePt t="5429" x="2938463" y="2276475"/>
          <p14:tracePt t="5446" x="2894013" y="2276475"/>
          <p14:tracePt t="5464" x="2874963" y="2276475"/>
          <p14:tracePt t="5479" x="2857500" y="2276475"/>
          <p14:tracePt t="5496" x="2840038" y="2268538"/>
          <p14:tracePt t="5514" x="2830513" y="2268538"/>
          <p14:tracePt t="5529" x="2822575" y="2259013"/>
          <p14:tracePt t="5544" x="2813050" y="2251075"/>
          <p14:tracePt t="5564" x="2813050" y="2241550"/>
          <p14:tracePt t="5825" x="2822575" y="2241550"/>
          <p14:tracePt t="6061" x="2830513" y="2241550"/>
          <p14:tracePt t="6083" x="2840038" y="2241550"/>
          <p14:tracePt t="6120" x="2857500" y="2251075"/>
          <p14:tracePt t="6142" x="2874963" y="2259013"/>
          <p14:tracePt t="6149" x="2928938" y="2276475"/>
          <p14:tracePt t="6165" x="2982913" y="2303463"/>
          <p14:tracePt t="6178" x="3054350" y="2330450"/>
          <p14:tracePt t="6178" x="3081338" y="2347913"/>
          <p14:tracePt t="6198" x="3187700" y="2366963"/>
          <p14:tracePt t="6214" x="3276600" y="2401888"/>
          <p14:tracePt t="6228" x="3384550" y="2438400"/>
          <p14:tracePt t="6245" x="3509963" y="2482850"/>
          <p14:tracePt t="6245" x="3571875" y="2509838"/>
          <p14:tracePt t="6264" x="3741738" y="2581275"/>
          <p14:tracePt t="6279" x="3938588" y="2670175"/>
          <p14:tracePt t="6296" x="4152900" y="2768600"/>
          <p14:tracePt t="6312" x="4446588" y="2919413"/>
          <p14:tracePt t="6330" x="4616450" y="3036888"/>
          <p14:tracePt t="6346" x="4786313" y="3179763"/>
          <p14:tracePt t="6362" x="4884738" y="3276600"/>
          <p14:tracePt t="6362" x="4919663" y="3313113"/>
          <p14:tracePt t="6384" x="5010150" y="3402013"/>
          <p14:tracePt t="6396" x="5116513" y="3465513"/>
          <p14:tracePt t="6412" x="5214938" y="3509963"/>
          <p14:tracePt t="6412" x="5251450" y="3527425"/>
          <p14:tracePt t="6431" x="5313363" y="3544888"/>
          <p14:tracePt t="6446" x="5348288" y="3571875"/>
          <p14:tracePt t="6462" x="5375275" y="3589338"/>
          <p14:tracePt t="6462" x="5384800" y="3598863"/>
          <p14:tracePt t="6481" x="5419725" y="3625850"/>
          <p14:tracePt t="6497" x="5446713" y="3643313"/>
          <p14:tracePt t="6513" x="5473700" y="3670300"/>
          <p14:tracePt t="6529" x="5491163" y="3679825"/>
          <p14:tracePt t="6529" x="5500688" y="3687763"/>
          <p14:tracePt t="6547" x="5518150" y="3705225"/>
          <p14:tracePt t="6562" x="5527675" y="3714750"/>
          <p14:tracePt t="6578" x="5537200" y="3724275"/>
          <p14:tracePt t="6594" x="5537200" y="3732213"/>
          <p14:tracePt t="6612" x="5537200" y="3741738"/>
          <p14:tracePt t="6649" x="5537200" y="3732213"/>
          <p14:tracePt t="6765" x="5537200" y="3724275"/>
          <p14:tracePt t="6793" x="5527675" y="3724275"/>
          <p14:tracePt t="6807" x="5518150" y="3705225"/>
          <p14:tracePt t="6814" x="5500688" y="3687763"/>
          <p14:tracePt t="6829" x="5473700" y="3652838"/>
          <p14:tracePt t="6845" x="5456238" y="3625850"/>
          <p14:tracePt t="6864" x="5446713" y="3608388"/>
          <p14:tracePt t="6864" x="5438775" y="3598863"/>
          <p14:tracePt t="6882" x="5429250" y="3589338"/>
          <p14:tracePt t="6895" x="5419725" y="3581400"/>
          <p14:tracePt t="6911" x="5411788" y="3571875"/>
          <p14:tracePt t="6911" x="5402263" y="3562350"/>
          <p14:tracePt t="6931" x="5384800" y="3554413"/>
          <p14:tracePt t="6945" x="5357813" y="3544888"/>
          <p14:tracePt t="6962" x="5340350" y="3544888"/>
          <p14:tracePt t="6978" x="5322888" y="3536950"/>
          <p14:tracePt t="6995" x="5303838" y="3527425"/>
          <p14:tracePt t="7012" x="5295900" y="3527425"/>
          <p14:tracePt t="7028" x="5286375" y="3527425"/>
          <p14:tracePt t="7045" x="5276850" y="3527425"/>
          <p14:tracePt t="7061" x="5268913" y="3527425"/>
          <p14:tracePt t="7170" x="5259388" y="3527425"/>
          <p14:tracePt t="7227" x="5251450" y="3527425"/>
          <p14:tracePt t="7249" x="5241925" y="3527425"/>
          <p14:tracePt t="7351" x="5241925" y="3517900"/>
          <p14:tracePt t="7394" x="5232400" y="3509963"/>
          <p14:tracePt t="7489" x="5224463" y="3500438"/>
          <p14:tracePt t="7517" x="5214938" y="3490913"/>
          <p14:tracePt t="7532" x="5205413" y="3482975"/>
          <p14:tracePt t="7545" x="5197475" y="3473450"/>
          <p14:tracePt t="7553" x="5180013" y="3465513"/>
          <p14:tracePt t="7562" x="5160963" y="3455988"/>
          <p14:tracePt t="7578" x="5133975" y="3446463"/>
          <p14:tracePt t="7596" x="5116513" y="3429000"/>
          <p14:tracePt t="7612" x="5099050" y="3429000"/>
          <p14:tracePt t="7612" x="5089525" y="3419475"/>
          <p14:tracePt t="7632" x="5072063" y="3419475"/>
          <p14:tracePt t="7646" x="5054600" y="3402013"/>
          <p14:tracePt t="7662" x="5045075" y="3402013"/>
          <p14:tracePt t="7678" x="5018088" y="3394075"/>
          <p14:tracePt t="7697" x="5018088" y="3384550"/>
          <p14:tracePt t="7711" x="5000625" y="3375025"/>
          <p14:tracePt t="7728" x="4991100" y="3367088"/>
          <p14:tracePt t="7747" x="4983163" y="3357563"/>
          <p14:tracePt t="7762" x="4973638" y="3348038"/>
          <p14:tracePt t="7779" x="4956175" y="3322638"/>
          <p14:tracePt t="7795" x="4946650" y="3313113"/>
          <p14:tracePt t="7813" x="4938713" y="3295650"/>
          <p14:tracePt t="7828" x="4929188" y="3276600"/>
          <p14:tracePt t="7845" x="4919663" y="3259138"/>
          <p14:tracePt t="7845" x="4919663" y="3251200"/>
          <p14:tracePt t="7865" x="4911725" y="3224213"/>
          <p14:tracePt t="7880" x="4911725" y="3205163"/>
          <p14:tracePt t="7895" x="4911725" y="3187700"/>
          <p14:tracePt t="7912" x="4919663" y="3152775"/>
          <p14:tracePt t="7931" x="4938713" y="3125788"/>
          <p14:tracePt t="7946" x="4965700" y="3089275"/>
          <p14:tracePt t="7962" x="4991100" y="3054350"/>
          <p14:tracePt t="7981" x="5037138" y="2965450"/>
          <p14:tracePt t="7997" x="5081588" y="2901950"/>
          <p14:tracePt t="8012" x="5116513" y="2857500"/>
          <p14:tracePt t="8029" x="5153025" y="2813050"/>
          <p14:tracePt t="8048" x="5170488" y="2786063"/>
          <p14:tracePt t="8063" x="5197475" y="2759075"/>
          <p14:tracePt t="8078" x="5224463" y="2741613"/>
          <p14:tracePt t="8095" x="5251450" y="2724150"/>
          <p14:tracePt t="8095" x="5276850" y="2724150"/>
          <p14:tracePt t="8114" x="5330825" y="2697163"/>
          <p14:tracePt t="8128" x="5367338" y="2679700"/>
          <p14:tracePt t="8145" x="5411788" y="2670175"/>
          <p14:tracePt t="8145" x="5419725" y="2670175"/>
          <p14:tracePt t="8164" x="5446713" y="2670175"/>
          <p14:tracePt t="8179" x="5483225" y="2670175"/>
          <p14:tracePt t="8195" x="5510213" y="2670175"/>
          <p14:tracePt t="8195" x="5527675" y="2670175"/>
          <p14:tracePt t="8215" x="5562600" y="2670175"/>
          <p14:tracePt t="8230" x="5608638" y="2687638"/>
          <p14:tracePt t="8246" x="5670550" y="2732088"/>
          <p14:tracePt t="8262" x="5732463" y="2776538"/>
          <p14:tracePt t="8262" x="5768975" y="2813050"/>
          <p14:tracePt t="8282" x="5813425" y="2874963"/>
          <p14:tracePt t="8296" x="5857875" y="2965450"/>
          <p14:tracePt t="8312" x="5884863" y="3054350"/>
          <p14:tracePt t="8312" x="5894388" y="3108325"/>
          <p14:tracePt t="8332" x="5902325" y="3224213"/>
          <p14:tracePt t="8346" x="5902325" y="3394075"/>
          <p14:tracePt t="8362" x="5875338" y="3598863"/>
          <p14:tracePt t="8362" x="5867400" y="3697288"/>
          <p14:tracePt t="8384" x="5830888" y="3894138"/>
          <p14:tracePt t="8396" x="5795963" y="4037013"/>
          <p14:tracePt t="8412" x="5751513" y="4152900"/>
          <p14:tracePt t="8428" x="5741988" y="4205288"/>
          <p14:tracePt t="8447" x="5732463" y="4224338"/>
          <p14:tracePt t="8463" x="5732463" y="4232275"/>
          <p14:tracePt t="8483" x="5732463" y="4241800"/>
          <p14:tracePt t="8506" x="5732463" y="4251325"/>
          <p14:tracePt t="8528" x="5724525" y="4259263"/>
          <p14:tracePt t="8534" x="5715000" y="4268788"/>
          <p14:tracePt t="8545" x="5705475" y="4286250"/>
          <p14:tracePt t="8561" x="5680075" y="4322763"/>
          <p14:tracePt t="8580" x="5653088" y="4348163"/>
          <p14:tracePt t="8595" x="5626100" y="4375150"/>
          <p14:tracePt t="8595" x="5616575" y="4394200"/>
          <p14:tracePt t="8614" x="5589588" y="4419600"/>
          <p14:tracePt t="8629" x="5572125" y="4446588"/>
          <p14:tracePt t="8645" x="5554663" y="4473575"/>
          <p14:tracePt t="8664" x="5545138" y="4491038"/>
          <p14:tracePt t="8679" x="5537200" y="4510088"/>
          <p14:tracePt t="8695" x="5527675" y="4518025"/>
          <p14:tracePt t="8695" x="5510213" y="4518025"/>
          <p14:tracePt t="8713" x="5500688" y="4537075"/>
          <p14:tracePt t="8729" x="5483225" y="4545013"/>
          <p14:tracePt t="8729" x="5473700" y="4545013"/>
          <p14:tracePt t="8748" x="5456238" y="4562475"/>
          <p14:tracePt t="8764" x="5438775" y="4562475"/>
          <p14:tracePt t="8779" x="5411788" y="4572000"/>
          <p14:tracePt t="8795" x="5367338" y="4589463"/>
          <p14:tracePt t="8813" x="5322888" y="4608513"/>
          <p14:tracePt t="8829" x="5276850" y="4633913"/>
          <p14:tracePt t="8845" x="5224463" y="4652963"/>
          <p14:tracePt t="8864" x="5197475" y="4660900"/>
          <p14:tracePt t="8880" x="5170488" y="4660900"/>
          <p14:tracePt t="8895" x="5143500" y="4660900"/>
          <p14:tracePt t="8914" x="5108575" y="4660900"/>
          <p14:tracePt t="8929" x="5081588" y="4660900"/>
          <p14:tracePt t="8945" x="5037138" y="4633913"/>
          <p14:tracePt t="8945" x="5018088" y="4625975"/>
          <p14:tracePt t="8964" x="4973638" y="4616450"/>
          <p14:tracePt t="8979" x="4929188" y="4589463"/>
          <p14:tracePt t="8995" x="4902200" y="4572000"/>
          <p14:tracePt t="8995" x="4884738" y="4562475"/>
          <p14:tracePt t="9015" x="4867275" y="4545013"/>
          <p14:tracePt t="9029" x="4830763" y="4510088"/>
          <p14:tracePt t="9046" x="4795838" y="4473575"/>
          <p14:tracePt t="9062" x="4776788" y="4446588"/>
          <p14:tracePt t="9080" x="4741863" y="4402138"/>
          <p14:tracePt t="9096" x="4732338" y="4384675"/>
          <p14:tracePt t="9112" x="4732338" y="4367213"/>
          <p14:tracePt t="9128" x="4724400" y="4330700"/>
          <p14:tracePt t="9145" x="4714875" y="4295775"/>
          <p14:tracePt t="9163" x="4714875" y="4259263"/>
          <p14:tracePt t="9179" x="4714875" y="4232275"/>
          <p14:tracePt t="9195" x="4714875" y="4197350"/>
          <p14:tracePt t="9214" x="4714875" y="4179888"/>
          <p14:tracePt t="9229" x="4724400" y="4152900"/>
          <p14:tracePt t="9245" x="4732338" y="4125913"/>
          <p14:tracePt t="9245" x="4751388" y="4108450"/>
          <p14:tracePt t="9265" x="4768850" y="4054475"/>
          <p14:tracePt t="9279" x="4803775" y="4027488"/>
          <p14:tracePt t="9295" x="4867275" y="3946525"/>
          <p14:tracePt t="9295" x="4911725" y="3902075"/>
          <p14:tracePt t="9315" x="4973638" y="3840163"/>
          <p14:tracePt t="9329" x="5072063" y="3751263"/>
          <p14:tracePt t="9345" x="5170488" y="3660775"/>
          <p14:tracePt t="9362" x="5259388" y="3589338"/>
          <p14:tracePt t="9362" x="5295900" y="3562350"/>
          <p14:tracePt t="9384" x="5330825" y="3536950"/>
          <p14:tracePt t="9396" x="5375275" y="3509963"/>
          <p14:tracePt t="9412" x="5394325" y="3509963"/>
          <p14:tracePt t="9412" x="5411788" y="3509963"/>
          <p14:tracePt t="9431" x="5446713" y="3500438"/>
          <p14:tracePt t="9446" x="5473700" y="3500438"/>
          <p14:tracePt t="9462" x="5527675" y="3517900"/>
          <p14:tracePt t="9478" x="5581650" y="3562350"/>
          <p14:tracePt t="9498" x="5634038" y="3589338"/>
          <p14:tracePt t="9512" x="5680075" y="3625850"/>
          <p14:tracePt t="9530" x="5732463" y="3679825"/>
          <p14:tracePt t="9546" x="5759450" y="3724275"/>
          <p14:tracePt t="9562" x="5795963" y="3768725"/>
          <p14:tracePt t="9578" x="5830888" y="3884613"/>
          <p14:tracePt t="9596" x="5857875" y="3956050"/>
          <p14:tracePt t="9613" x="5867400" y="4044950"/>
          <p14:tracePt t="9628" x="5875338" y="4116388"/>
          <p14:tracePt t="9645" x="5875338" y="4224338"/>
          <p14:tracePt t="9663" x="5875338" y="4276725"/>
          <p14:tracePt t="9678" x="5875338" y="4330700"/>
          <p14:tracePt t="9695" x="5848350" y="4394200"/>
          <p14:tracePt t="9713" x="5830888" y="4419600"/>
          <p14:tracePt t="9729" x="5813425" y="4456113"/>
          <p14:tracePt t="9729" x="5795963" y="4473575"/>
          <p14:tracePt t="9748" x="5776913" y="4500563"/>
          <p14:tracePt t="9762" x="5759450" y="4527550"/>
          <p14:tracePt t="9778" x="5732463" y="4545013"/>
          <p14:tracePt t="9778" x="5715000" y="4562475"/>
          <p14:tracePt t="9798" x="5697538" y="4572000"/>
          <p14:tracePt t="9812" x="5670550" y="4589463"/>
          <p14:tracePt t="9828" x="5643563" y="4598988"/>
          <p14:tracePt t="9828" x="5626100" y="4608513"/>
          <p14:tracePt t="9848" x="5599113" y="4616450"/>
          <p14:tracePt t="9862" x="5572125" y="4625975"/>
          <p14:tracePt t="9880" x="5554663" y="4633913"/>
          <p14:tracePt t="9880" x="5545138" y="4633913"/>
          <p14:tracePt t="9898" x="5545138" y="4643438"/>
          <p14:tracePt t="9912" x="5537200" y="4643438"/>
          <p14:tracePt t="9928" x="5537200" y="4652963"/>
          <p14:tracePt t="10113" x="5537200" y="4660900"/>
          <p14:tracePt t="10140" x="5537200" y="4670425"/>
          <p14:tracePt t="10161" x="5537200" y="4679950"/>
          <p14:tracePt t="10189" x="5545138" y="4697413"/>
          <p14:tracePt t="10210" x="5554663" y="4705350"/>
          <p14:tracePt t="10217" x="5562600" y="4714875"/>
          <p14:tracePt t="10228" x="5589588" y="4751388"/>
          <p14:tracePt t="10228" x="5608638" y="4768850"/>
          <p14:tracePt t="10248" x="5626100" y="4795838"/>
          <p14:tracePt t="10262" x="5653088" y="4822825"/>
          <p14:tracePt t="10278" x="5670550" y="4857750"/>
          <p14:tracePt t="10278" x="5670550" y="4867275"/>
          <p14:tracePt t="10299" x="5688013" y="4911725"/>
          <p14:tracePt t="10312" x="5705475" y="4956175"/>
          <p14:tracePt t="10328" x="5724525" y="5037138"/>
          <p14:tracePt t="10347" x="5732463" y="5081588"/>
          <p14:tracePt t="10347" x="5732463" y="5099050"/>
          <p14:tracePt t="10367" x="5732463" y="5126038"/>
          <p14:tracePt t="10378" x="5732463" y="5170488"/>
          <p14:tracePt t="10396" x="5732463" y="5187950"/>
          <p14:tracePt t="10412" x="5724525" y="5205413"/>
          <p14:tracePt t="10430" x="5724525" y="5224463"/>
          <p14:tracePt t="10447" x="5705475" y="5241925"/>
          <p14:tracePt t="10462" x="5680075" y="5259388"/>
          <p14:tracePt t="10478" x="5643563" y="5295900"/>
          <p14:tracePt t="10478" x="5626100" y="5303838"/>
          <p14:tracePt t="10498" x="5562600" y="5348288"/>
          <p14:tracePt t="10514" x="5500688" y="5394325"/>
          <p14:tracePt t="10529" x="5446713" y="5419725"/>
          <p14:tracePt t="10545" x="5384800" y="5438775"/>
          <p14:tracePt t="10545" x="5367338" y="5446713"/>
          <p14:tracePt t="10564" x="5340350" y="5465763"/>
          <p14:tracePt t="10579" x="5295900" y="5465763"/>
          <p14:tracePt t="10595" x="5241925" y="5456238"/>
          <p14:tracePt t="10595" x="5224463" y="5446713"/>
          <p14:tracePt t="10614" x="5153025" y="5411788"/>
          <p14:tracePt t="10629" x="5081588" y="5367338"/>
          <p14:tracePt t="10645" x="4973638" y="5295900"/>
          <p14:tracePt t="10664" x="4919663" y="5259388"/>
          <p14:tracePt t="10679" x="4875213" y="5232400"/>
          <p14:tracePt t="10696" x="4840288" y="5214938"/>
          <p14:tracePt t="10696" x="4830763" y="5205413"/>
          <p14:tracePt t="10714" x="4803775" y="5187950"/>
          <p14:tracePt t="10728" x="4795838" y="5170488"/>
          <p14:tracePt t="10745" x="4768850" y="5143500"/>
          <p14:tracePt t="10764" x="4759325" y="5116513"/>
          <p14:tracePt t="10778" x="4741863" y="5099050"/>
          <p14:tracePt t="10795" x="4724400" y="5045075"/>
          <p14:tracePt t="10795" x="4714875" y="5027613"/>
          <p14:tracePt t="10815" x="4705350" y="4973638"/>
          <p14:tracePt t="10828" x="4705350" y="4919663"/>
          <p14:tracePt t="10845" x="4705350" y="4857750"/>
          <p14:tracePt t="10845" x="4705350" y="4840288"/>
          <p14:tracePt t="10865" x="4705350" y="4795838"/>
          <p14:tracePt t="10879" x="4705350" y="4751388"/>
          <p14:tracePt t="10895" x="4705350" y="4724400"/>
          <p14:tracePt t="10895" x="4714875" y="4714875"/>
          <p14:tracePt t="10914" x="4724400" y="4687888"/>
          <p14:tracePt t="10929" x="4741863" y="4660900"/>
          <p14:tracePt t="10945" x="4768850" y="4633913"/>
          <p14:tracePt t="10945" x="4786313" y="4625975"/>
          <p14:tracePt t="10963" x="4822825" y="4608513"/>
          <p14:tracePt t="10979" x="4867275" y="4572000"/>
          <p14:tracePt t="10995" x="4911725" y="4554538"/>
          <p14:tracePt t="11012" x="4973638" y="4537075"/>
          <p14:tracePt t="11030" x="5018088" y="4527550"/>
          <p14:tracePt t="11045" x="5062538" y="4527550"/>
          <p14:tracePt t="11062" x="5143500" y="4527550"/>
          <p14:tracePt t="11079" x="5197475" y="4545013"/>
          <p14:tracePt t="11095" x="5251450" y="4554538"/>
          <p14:tracePt t="11095" x="5286375" y="4572000"/>
          <p14:tracePt t="11114" x="5340350" y="4589463"/>
          <p14:tracePt t="11129" x="5394325" y="4616450"/>
          <p14:tracePt t="11145" x="5438775" y="4660900"/>
          <p14:tracePt t="11162" x="5491163" y="4714875"/>
          <p14:tracePt t="11178" x="5527675" y="4768850"/>
          <p14:tracePt t="11195" x="5572125" y="4848225"/>
          <p14:tracePt t="11214" x="5608638" y="4884738"/>
          <p14:tracePt t="11229" x="5626100" y="4938713"/>
          <p14:tracePt t="11245" x="5653088" y="4983163"/>
          <p14:tracePt t="11263" x="5670550" y="5018088"/>
          <p14:tracePt t="11279" x="5670550" y="5045075"/>
          <p14:tracePt t="11279" x="5670550" y="5062538"/>
          <p14:tracePt t="11298" x="5670550" y="5099050"/>
          <p14:tracePt t="11312" x="5670550" y="5126038"/>
          <p14:tracePt t="11328" x="5670550" y="5160963"/>
          <p14:tracePt t="11347" x="5661025" y="5180013"/>
          <p14:tracePt t="11361" x="5653088" y="5197475"/>
          <p14:tracePt t="11378" x="5634038" y="5224463"/>
          <p14:tracePt t="11396" x="5616575" y="5232400"/>
          <p14:tracePt t="11412" x="5599113" y="5241925"/>
          <p14:tracePt t="11430" x="5572125" y="5259388"/>
          <p14:tracePt t="11447" x="5554663" y="5276850"/>
          <p14:tracePt t="11462" x="5527675" y="5286375"/>
          <p14:tracePt t="11478" x="5500688" y="5313363"/>
          <p14:tracePt t="11498" x="5465763" y="5330825"/>
          <p14:tracePt t="11512" x="5446713" y="5348288"/>
          <p14:tracePt t="11528" x="5419725" y="5367338"/>
          <p14:tracePt t="11545" x="5402263" y="5375275"/>
          <p14:tracePt t="11564" x="5394325" y="5384800"/>
          <p14:tracePt t="16879" x="5384800" y="5384800"/>
          <p14:tracePt t="17625" x="5367338" y="5384800"/>
          <p14:tracePt t="17632" x="5357813" y="5384800"/>
          <p14:tracePt t="17632" x="5330825" y="5384800"/>
          <p14:tracePt t="17646" x="5295900" y="5384800"/>
          <p14:tracePt t="17662" x="5259388" y="5394325"/>
          <p14:tracePt t="17678" x="5214938" y="5402263"/>
          <p14:tracePt t="17678" x="5197475" y="5402263"/>
          <p14:tracePt t="17697" x="5170488" y="5402263"/>
          <p14:tracePt t="17712" x="5143500" y="5402263"/>
          <p14:tracePt t="17728" x="5116513" y="5402263"/>
          <p14:tracePt t="17728" x="5099050" y="5402263"/>
          <p14:tracePt t="17747" x="5072063" y="5402263"/>
          <p14:tracePt t="17762" x="5054600" y="5402263"/>
          <p14:tracePt t="17778" x="5037138" y="5402263"/>
          <p14:tracePt t="17794" x="5010150" y="5402263"/>
          <p14:tracePt t="17812" x="5000625" y="5402263"/>
          <p14:tracePt t="17827" x="4983163" y="5402263"/>
          <p14:tracePt t="17847" x="4973638" y="5402263"/>
          <p14:tracePt t="17861" x="4965700" y="5402263"/>
          <p14:tracePt t="17877" x="4956175" y="5402263"/>
          <p14:tracePt t="17899" x="4929188" y="5402263"/>
          <p14:tracePt t="18102" x="4902200" y="5402263"/>
          <p14:tracePt t="18109" x="4884738" y="5402263"/>
          <p14:tracePt t="18116" x="4875213" y="5394325"/>
          <p14:tracePt t="18127" x="4848225" y="5394325"/>
          <p14:tracePt t="18145" x="4840288" y="5394325"/>
          <p14:tracePt t="18161" x="4830763" y="5394325"/>
          <p14:tracePt t="18179" x="4813300" y="5394325"/>
          <p14:tracePt t="18195" x="4803775" y="5394325"/>
          <p14:tracePt t="18211" x="4795838" y="5394325"/>
          <p14:tracePt t="18230" x="4795838" y="5384800"/>
          <p14:tracePt t="18244" x="4786313" y="5384800"/>
          <p14:tracePt t="18261" x="4776788" y="5384800"/>
          <p14:tracePt t="18333" x="4768850" y="53848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33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39"/>
    </mc:Choice>
    <mc:Fallback>
      <p:transition spd="slow" advTm="11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9085" x="4679950" y="5330825"/>
          <p14:tracePt t="9853" x="4322763" y="5143500"/>
          <p14:tracePt t="9861" x="3224213" y="4545013"/>
          <p14:tracePt t="9876" x="2133600" y="3973513"/>
          <p14:tracePt t="9890" x="1196975" y="3562350"/>
          <p14:tracePt t="9907" x="428625" y="3187700"/>
          <p14:tracePt t="9926" x="223838" y="3062288"/>
          <p14:tracePt t="9941" x="160338" y="3009900"/>
          <p14:tracePt t="9957" x="204788" y="3000375"/>
          <p14:tracePt t="9974" x="88900" y="286702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22.1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2|0.4|0.4|0.7|0.5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711</TotalTime>
  <Words>109</Words>
  <Application>Microsoft Office PowerPoint</Application>
  <PresentationFormat>عرض على الشاشة (3:4)‏</PresentationFormat>
  <Paragraphs>27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الدرس الثالث اشكال متطابقة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89</cp:revision>
  <dcterms:created xsi:type="dcterms:W3CDTF">2020-05-02T02:36:07Z</dcterms:created>
  <dcterms:modified xsi:type="dcterms:W3CDTF">2020-06-07T07:26:12Z</dcterms:modified>
</cp:coreProperties>
</file>