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KW" sz="3200" b="0" dirty="0" smtClean="0"/>
            <a:t>أن </a:t>
          </a:r>
          <a:r>
            <a:rPr lang="ar-KW" sz="3200" b="0" dirty="0" smtClean="0"/>
            <a:t>ي</a:t>
          </a:r>
          <a:r>
            <a:rPr lang="ar-SY" sz="3200" b="0" dirty="0" smtClean="0"/>
            <a:t>عدد التلميذ أجزاء النباتات </a:t>
          </a:r>
          <a:endParaRPr lang="ar-SA" sz="32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62F6C7C8-1FD8-4FC0-B246-8116B8A6DDBB}">
      <dgm:prSet phldrT="[نص]"/>
      <dgm:spPr/>
      <dgm:t>
        <a:bodyPr/>
        <a:lstStyle/>
        <a:p>
          <a:pPr rtl="1"/>
          <a:r>
            <a:rPr lang="ar-KW" b="1" dirty="0" smtClean="0"/>
            <a:t>أن يميز التلميذ بين </a:t>
          </a:r>
          <a:r>
            <a:rPr lang="ar-SY" b="1" dirty="0" smtClean="0"/>
            <a:t>أشكال النباتات </a:t>
          </a:r>
          <a:endParaRPr lang="ar-SA" dirty="0"/>
        </a:p>
      </dgm:t>
    </dgm:pt>
    <dgm:pt modelId="{FBF28314-7040-40FF-8382-A4BE7056B995}" type="par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8D19E14D-26A5-4456-8318-23B1CD20AD26}" type="sib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endParaRPr lang="ar-SA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3" custLinFactY="8567" custLinFactNeighborY="100000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3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3" custLinFactY="-10000" custLinFactNeighborX="-909" custLinFactNeighborY="-100000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3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B605780-21F1-4F32-9BD6-FE3C3786316C}" type="pres">
      <dgm:prSet presAssocID="{DCBAB626-5E96-4657-86E9-B27B6B8812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93C4741-A5A0-47EB-8B58-4DEB5EAA74A1}" type="pres">
      <dgm:prSet presAssocID="{DE4EC43C-2F99-4B5F-A83B-085182B13FEA}" presName="spacer" presStyleCnt="0"/>
      <dgm:spPr/>
    </dgm:pt>
    <dgm:pt modelId="{11E58C9A-90EA-46E4-8069-61C4B3A047CE}" type="pres">
      <dgm:prSet presAssocID="{62F6C7C8-1FD8-4FC0-B246-8116B8A6DDBB}" presName="comp" presStyleCnt="0"/>
      <dgm:spPr/>
    </dgm:pt>
    <dgm:pt modelId="{76D976F6-6EFB-455E-9F79-557669295ABB}" type="pres">
      <dgm:prSet presAssocID="{62F6C7C8-1FD8-4FC0-B246-8116B8A6DDBB}" presName="box" presStyleLbl="node1" presStyleIdx="2" presStyleCnt="3" custLinFactNeighborX="-9318" custLinFactNeighborY="71526"/>
      <dgm:spPr/>
      <dgm:t>
        <a:bodyPr/>
        <a:lstStyle/>
        <a:p>
          <a:pPr rtl="1"/>
          <a:endParaRPr lang="ar-SA"/>
        </a:p>
      </dgm:t>
    </dgm:pt>
    <dgm:pt modelId="{66C5AAB5-ADBB-44F1-B7D7-42E4FFFD8925}" type="pres">
      <dgm:prSet presAssocID="{62F6C7C8-1FD8-4FC0-B246-8116B8A6DDBB}" presName="img" presStyleLbl="fgImgPlace1" presStyleIdx="2" presStyleCnt="3" custFlipVert="0" custFlipHor="0" custScaleX="9470" custScaleY="5353"/>
      <dgm:spPr>
        <a:noFill/>
        <a:effectLst>
          <a:reflection blurRad="6350" stA="50000" endA="300" endPos="55000" dir="5400000" sy="-100000" algn="bl" rotWithShape="0"/>
        </a:effectLst>
      </dgm:spPr>
    </dgm:pt>
    <dgm:pt modelId="{8E82DF4B-FA7E-4C8B-A13E-025B0987D990}" type="pres">
      <dgm:prSet presAssocID="{62F6C7C8-1FD8-4FC0-B246-8116B8A6DD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3D5F27A6-3849-4AA9-B526-70EDF2C8C626}" srcId="{52C5067B-38A2-4062-AED0-75E8BDC5B503}" destId="{62F6C7C8-1FD8-4FC0-B246-8116B8A6DDBB}" srcOrd="2" destOrd="0" parTransId="{FBF28314-7040-40FF-8382-A4BE7056B995}" sibTransId="{8D19E14D-26A5-4456-8318-23B1CD20AD26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91C3EB92-2D76-4992-B643-239D3F1C27D6}" type="presOf" srcId="{62F6C7C8-1FD8-4FC0-B246-8116B8A6DDBB}" destId="{8E82DF4B-FA7E-4C8B-A13E-025B0987D990}" srcOrd="1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A69CA579-5ABA-4AF1-A414-2B68FB6D15C6}" type="presOf" srcId="{62F6C7C8-1FD8-4FC0-B246-8116B8A6DDBB}" destId="{76D976F6-6EFB-455E-9F79-557669295ABB}" srcOrd="0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  <dgm:cxn modelId="{A670CB91-CC90-45A8-A780-2516F44F5CA1}" type="presParOf" srcId="{95C2E6CC-B26F-461D-A46B-9BF65218A55B}" destId="{693C4741-A5A0-47EB-8B58-4DEB5EAA74A1}" srcOrd="3" destOrd="0" presId="urn:microsoft.com/office/officeart/2005/8/layout/vList4"/>
    <dgm:cxn modelId="{3C8A5AB4-ADCB-4E66-AC5D-B445436E6A6C}" type="presParOf" srcId="{95C2E6CC-B26F-461D-A46B-9BF65218A55B}" destId="{11E58C9A-90EA-46E4-8069-61C4B3A047CE}" srcOrd="4" destOrd="0" presId="urn:microsoft.com/office/officeart/2005/8/layout/vList4"/>
    <dgm:cxn modelId="{4D5B3116-B5BE-43E1-A041-34E981C0504D}" type="presParOf" srcId="{11E58C9A-90EA-46E4-8069-61C4B3A047CE}" destId="{76D976F6-6EFB-455E-9F79-557669295ABB}" srcOrd="0" destOrd="0" presId="urn:microsoft.com/office/officeart/2005/8/layout/vList4"/>
    <dgm:cxn modelId="{5D84DCF3-5CDA-4C36-8916-CA967DE3DD05}" type="presParOf" srcId="{11E58C9A-90EA-46E4-8069-61C4B3A047CE}" destId="{66C5AAB5-ADBB-44F1-B7D7-42E4FFFD8925}" srcOrd="1" destOrd="0" presId="urn:microsoft.com/office/officeart/2005/8/layout/vList4"/>
    <dgm:cxn modelId="{B7CAF7B9-BDA6-46FE-BAF9-4462C74F12DF}" type="presParOf" srcId="{11E58C9A-90EA-46E4-8069-61C4B3A047CE}" destId="{8E82DF4B-FA7E-4C8B-A13E-025B0987D9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1177638"/>
          <a:ext cx="6096000" cy="1084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0" kern="1200" dirty="0" smtClean="0"/>
            <a:t>أن </a:t>
          </a:r>
          <a:r>
            <a:rPr lang="ar-KW" sz="3200" b="0" kern="1200" dirty="0" smtClean="0"/>
            <a:t>ي</a:t>
          </a:r>
          <a:r>
            <a:rPr lang="ar-SY" sz="3200" b="0" kern="1200" dirty="0" smtClean="0"/>
            <a:t>عدد التلميذ أجزاء النباتات </a:t>
          </a:r>
          <a:endParaRPr lang="ar-SA" sz="3200" b="0" kern="1200" dirty="0"/>
        </a:p>
      </dsp:txBody>
      <dsp:txXfrm>
        <a:off x="1327671" y="1177638"/>
        <a:ext cx="4768328" cy="1084711"/>
      </dsp:txXfrm>
    </dsp:sp>
    <dsp:sp modelId="{3D40DE99-FB10-48E3-A87B-8B30225AE7A4}">
      <dsp:nvSpPr>
        <dsp:cNvPr id="0" name=""/>
        <dsp:cNvSpPr/>
      </dsp:nvSpPr>
      <dsp:spPr>
        <a:xfrm rot="10800000" flipH="1">
          <a:off x="637482" y="515185"/>
          <a:ext cx="45720" cy="543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0"/>
          <a:ext cx="6096000" cy="1084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dirty="0"/>
        </a:p>
      </dsp:txBody>
      <dsp:txXfrm>
        <a:off x="1327671" y="0"/>
        <a:ext cx="4768328" cy="1084711"/>
      </dsp:txXfrm>
    </dsp:sp>
    <dsp:sp modelId="{9FC669B9-CE77-4A5C-9049-39E269E43F9B}">
      <dsp:nvSpPr>
        <dsp:cNvPr id="0" name=""/>
        <dsp:cNvSpPr/>
      </dsp:nvSpPr>
      <dsp:spPr>
        <a:xfrm flipH="1">
          <a:off x="678819" y="1716013"/>
          <a:ext cx="78504" cy="39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976F6-6EFB-455E-9F79-557669295ABB}">
      <dsp:nvSpPr>
        <dsp:cNvPr id="0" name=""/>
        <dsp:cNvSpPr/>
      </dsp:nvSpPr>
      <dsp:spPr>
        <a:xfrm>
          <a:off x="0" y="2386365"/>
          <a:ext cx="6096000" cy="1084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kern="1200" dirty="0" smtClean="0"/>
            <a:t>أن يميز التلميذ بين </a:t>
          </a:r>
          <a:r>
            <a:rPr lang="ar-SY" sz="3200" b="1" kern="1200" dirty="0" smtClean="0"/>
            <a:t>أشكال النباتات </a:t>
          </a:r>
          <a:endParaRPr lang="ar-SA" sz="3200" kern="1200" dirty="0"/>
        </a:p>
      </dsp:txBody>
      <dsp:txXfrm>
        <a:off x="1327671" y="2386365"/>
        <a:ext cx="4768328" cy="1084711"/>
      </dsp:txXfrm>
    </dsp:sp>
    <dsp:sp modelId="{66C5AAB5-ADBB-44F1-B7D7-42E4FFFD8925}">
      <dsp:nvSpPr>
        <dsp:cNvPr id="0" name=""/>
        <dsp:cNvSpPr/>
      </dsp:nvSpPr>
      <dsp:spPr>
        <a:xfrm>
          <a:off x="660342" y="2905495"/>
          <a:ext cx="115458" cy="464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أشكال و أجزاء النبات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1427017" y="0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solidFill>
                  <a:schemeClr val="tx1"/>
                </a:solidFill>
              </a:rPr>
              <a:t>مخرجات التعلم</a:t>
            </a:r>
            <a:endParaRPr lang="ar-SY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764486010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1427017" y="1645920"/>
            <a:ext cx="57496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3200" dirty="0">
                <a:solidFill>
                  <a:schemeClr val="bg1"/>
                </a:solidFill>
              </a:rPr>
              <a:t>أن يذكر التلميذ أشكال النباتات </a:t>
            </a:r>
            <a:endParaRPr lang="ar-SY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1302327" y="554182"/>
            <a:ext cx="6677891" cy="87283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2867891" y="636657"/>
            <a:ext cx="39762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تأمل الصور الآتية:</a:t>
            </a:r>
            <a:endParaRPr lang="ar-SY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6" y="1454808"/>
            <a:ext cx="3754581" cy="28123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4" y="1509493"/>
            <a:ext cx="4357949" cy="29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29" y="3991910"/>
            <a:ext cx="3061669" cy="22962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2" y="692294"/>
            <a:ext cx="3905682" cy="26193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6" y="779977"/>
            <a:ext cx="3290021" cy="2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/>
          <p:cNvSpPr/>
          <p:nvPr/>
        </p:nvSpPr>
        <p:spPr>
          <a:xfrm>
            <a:off x="568036" y="1108364"/>
            <a:ext cx="7495309" cy="1717963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401331"/>
            <a:ext cx="8229600" cy="1143000"/>
          </a:xfrm>
        </p:spPr>
        <p:txBody>
          <a:bodyPr/>
          <a:lstStyle/>
          <a:p>
            <a:r>
              <a:rPr lang="ar-SY" dirty="0" smtClean="0"/>
              <a:t>للنباتات أشكال و حجوم مختلفة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7"/>
          <a:stretch/>
        </p:blipFill>
        <p:spPr>
          <a:xfrm>
            <a:off x="2909888" y="1418359"/>
            <a:ext cx="2909022" cy="4733059"/>
          </a:xfrm>
          <a:prstGeom prst="rect">
            <a:avLst/>
          </a:prstGeom>
        </p:spPr>
      </p:pic>
      <p:sp>
        <p:nvSpPr>
          <p:cNvPr id="5" name="مخطط انسيابي: معالجة متعاقبة 4"/>
          <p:cNvSpPr/>
          <p:nvPr/>
        </p:nvSpPr>
        <p:spPr>
          <a:xfrm>
            <a:off x="969818" y="526473"/>
            <a:ext cx="7273637" cy="89188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19745" y="678873"/>
            <a:ext cx="497378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تأمل </a:t>
            </a:r>
            <a:r>
              <a:rPr lang="ar-SY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الصورة </a:t>
            </a:r>
            <a:r>
              <a:rPr lang="ar-SY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الآتية: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/>
          <p:cNvSpPr/>
          <p:nvPr/>
        </p:nvSpPr>
        <p:spPr>
          <a:xfrm>
            <a:off x="568036" y="1108364"/>
            <a:ext cx="7495309" cy="1717963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401331"/>
            <a:ext cx="8229600" cy="1143000"/>
          </a:xfrm>
        </p:spPr>
        <p:txBody>
          <a:bodyPr/>
          <a:lstStyle/>
          <a:p>
            <a:r>
              <a:rPr lang="ar-SY" dirty="0" smtClean="0"/>
              <a:t>للنبات جذر وسياق وأوراق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3802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46</TotalTime>
  <Words>39</Words>
  <Application>Microsoft Office PowerPoint</Application>
  <PresentationFormat>عرض على الشاشة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school</vt:lpstr>
      <vt:lpstr>الصف : الأول المادة : علوم  الدرس : أشكال و أجزاء النبات</vt:lpstr>
      <vt:lpstr>عرض تقديمي في PowerPoint</vt:lpstr>
      <vt:lpstr>عرض تقديمي في PowerPoint</vt:lpstr>
      <vt:lpstr>عرض تقديمي في PowerPoint</vt:lpstr>
      <vt:lpstr>للنباتات أشكال و حجوم مختلفة</vt:lpstr>
      <vt:lpstr>عرض تقديمي في PowerPoint</vt:lpstr>
      <vt:lpstr>للنبات جذر وسياق وأوراق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7</cp:revision>
  <dcterms:created xsi:type="dcterms:W3CDTF">2020-05-02T02:36:07Z</dcterms:created>
  <dcterms:modified xsi:type="dcterms:W3CDTF">2020-05-13T20:21:13Z</dcterms:modified>
</cp:coreProperties>
</file>