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70" r:id="rId4"/>
    <p:sldId id="267" r:id="rId5"/>
    <p:sldId id="271" r:id="rId6"/>
    <p:sldId id="272" r:id="rId7"/>
    <p:sldId id="27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84258" autoAdjust="0"/>
  </p:normalViewPr>
  <p:slideViewPr>
    <p:cSldViewPr snapToGrid="0" snapToObjects="1">
      <p:cViewPr varScale="1">
        <p:scale>
          <a:sx n="63" d="100"/>
          <a:sy n="63" d="100"/>
        </p:scale>
        <p:origin x="167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wma"/><Relationship Id="rId7" Type="http://schemas.microsoft.com/office/2007/relationships/hdphoto" Target="../media/hdphoto1.wdp"/><Relationship Id="rId2" Type="http://schemas.microsoft.com/office/2007/relationships/media" Target="../media/media4.wma"/><Relationship Id="rId1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5.wma"/><Relationship Id="rId7" Type="http://schemas.microsoft.com/office/2007/relationships/hdphoto" Target="../media/hdphoto1.wdp"/><Relationship Id="rId2" Type="http://schemas.microsoft.com/office/2007/relationships/media" Target="../media/media5.wma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2" Type="http://schemas.microsoft.com/office/2007/relationships/media" Target="../media/media7.wm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2361063" y="4926843"/>
            <a:ext cx="375791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الدرس الثاني </a:t>
            </a:r>
          </a:p>
          <a:p>
            <a:pPr algn="ctr" rtl="1"/>
            <a:r>
              <a:rPr lang="ar-SA" sz="3200" dirty="0" smtClean="0"/>
              <a:t>اكتب اعدادا بثلاثة ارقام</a:t>
            </a:r>
          </a:p>
          <a:p>
            <a:pPr algn="ctr" rtl="1"/>
            <a:endParaRPr lang="ar-AE" sz="32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27"/>
    </mc:Choice>
    <mc:Fallback>
      <p:transition spd="slow" advTm="114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  <p:extLst mod="1">
    <p:ext uri="{3A86A75C-4F4B-4683-9AE1-C65F6400EC91}">
      <p14:laserTraceLst xmlns:p14="http://schemas.microsoft.com/office/powerpoint/2010/main">
        <p14:tracePtLst>
          <p14:tracePt t="68" x="2490788" y="4875213"/>
          <p14:tracePt t="3644" x="2536825" y="4875213"/>
          <p14:tracePt t="3987" x="2616200" y="4875213"/>
          <p14:tracePt t="3994" x="2714625" y="4875213"/>
          <p14:tracePt t="4003" x="2946400" y="4867275"/>
          <p14:tracePt t="4019" x="3394075" y="4867275"/>
          <p14:tracePt t="4019" x="3589338" y="4867275"/>
          <p14:tracePt t="4038" x="3830638" y="4848225"/>
          <p14:tracePt t="4053" x="3965575" y="4848225"/>
          <p14:tracePt t="4069" x="4027488" y="4848225"/>
          <p14:tracePt t="4087" x="4071938" y="4848225"/>
          <p14:tracePt t="4103" x="4098925" y="4848225"/>
          <p14:tracePt t="4103" x="4108450" y="4848225"/>
          <p14:tracePt t="4125" x="4125913" y="4848225"/>
          <p14:tracePt t="4135" x="4187825" y="4848225"/>
          <p14:tracePt t="4154" x="4241800" y="4848225"/>
          <p14:tracePt t="4170" x="4286250" y="4848225"/>
          <p14:tracePt t="4186" x="4348163" y="4857750"/>
          <p14:tracePt t="4205" x="4394200" y="4857750"/>
          <p14:tracePt t="4220" x="4411663" y="4867275"/>
          <p14:tracePt t="4235" x="4438650" y="4867275"/>
          <p14:tracePt t="4255" x="4446588" y="4867275"/>
          <p14:tracePt t="4284" x="4456113" y="4867275"/>
          <p14:tracePt t="8089" x="4518025" y="4902200"/>
          <p14:tracePt t="8361" x="4616450" y="4938713"/>
          <p14:tracePt t="8368" x="4724400" y="5000625"/>
          <p14:tracePt t="8375" x="4894263" y="5089525"/>
          <p14:tracePt t="8386" x="5180013" y="5259388"/>
          <p14:tracePt t="8406" x="5286375" y="5340350"/>
          <p14:tracePt t="8420" x="5348288" y="5394325"/>
          <p14:tracePt t="8437" x="5394325" y="5438775"/>
          <p14:tracePt t="8437" x="5518150" y="5562600"/>
          <p14:tracePt t="8501" x="5527675" y="5572125"/>
          <p14:tracePt t="8507" x="5537200" y="5599113"/>
          <p14:tracePt t="8519" x="5562600" y="5634038"/>
          <p14:tracePt t="8539" x="5581650" y="5661025"/>
          <p14:tracePt t="8553" x="5589588" y="5680075"/>
          <p14:tracePt t="8553" x="5599113" y="5688013"/>
          <p14:tracePt t="8572" x="5599113" y="5705475"/>
          <p14:tracePt t="8587" x="5616575" y="5741988"/>
          <p14:tracePt t="8604" x="5626100" y="5751513"/>
          <p14:tracePt t="8620" x="5634038" y="5759450"/>
          <p14:tracePt t="8620" x="5634038" y="5768975"/>
          <p14:tracePt t="8640" x="5643563" y="5768975"/>
          <p14:tracePt t="8652" x="5643563" y="5776913"/>
          <p14:tracePt t="8669" x="5643563" y="5786438"/>
          <p14:tracePt t="8696" x="5643563" y="5813425"/>
          <p14:tracePt t="8718" x="5661025" y="5830888"/>
          <p14:tracePt t="8726" x="5661025" y="5867400"/>
          <p14:tracePt t="8736" x="5697538" y="5973763"/>
          <p14:tracePt t="8754" x="5705475" y="6027738"/>
          <p14:tracePt t="8770" x="5724525" y="6072188"/>
          <p14:tracePt t="8770" x="5732463" y="6081713"/>
          <p14:tracePt t="8789" x="5732463" y="6108700"/>
          <p14:tracePt t="8804" x="5741988" y="6116638"/>
          <p14:tracePt t="8819" x="5741988" y="6126163"/>
          <p14:tracePt t="8838" x="5732463" y="6126163"/>
          <p14:tracePt t="9028" x="5724525" y="6126163"/>
          <p14:tracePt t="9070" x="5715000" y="6126163"/>
          <p14:tracePt t="9092" x="5705475" y="6126163"/>
          <p14:tracePt t="9120" x="5697538" y="6126163"/>
          <p14:tracePt t="9135" x="5688013" y="6116638"/>
          <p14:tracePt t="9141" x="5670550" y="6108700"/>
          <p14:tracePt t="9154" x="5616575" y="6081713"/>
          <p14:tracePt t="9170" x="5599113" y="6072188"/>
          <p14:tracePt t="9187" x="5572125" y="6054725"/>
          <p14:tracePt t="9205" x="5572125" y="6045200"/>
          <p14:tracePt t="9220" x="5562600" y="6045200"/>
          <p14:tracePt t="9236" x="5554663" y="6037263"/>
          <p14:tracePt t="9255" x="5545138" y="6037263"/>
          <p14:tracePt t="9323" x="5537200" y="6037263"/>
          <p14:tracePt t="9372" x="5527675" y="6037263"/>
          <p14:tracePt t="9421" x="5518150" y="6037263"/>
          <p14:tracePt t="9450" x="5500688" y="6037263"/>
          <p14:tracePt t="9470" x="5483225" y="6037263"/>
          <p14:tracePt t="9478" x="5465763" y="6037263"/>
          <p14:tracePt t="9487" x="5394325" y="6037263"/>
          <p14:tracePt t="9504" x="5303838" y="6037263"/>
          <p14:tracePt t="9522" x="5259388" y="6037263"/>
          <p14:tracePt t="9537" x="5205413" y="6037263"/>
          <p14:tracePt t="9553" x="5143500" y="6037263"/>
          <p14:tracePt t="9572" x="5116513" y="6037263"/>
          <p14:tracePt t="9587" x="5089525" y="6037263"/>
          <p14:tracePt t="9603" x="5045075" y="6037263"/>
          <p14:tracePt t="9603" x="5027613" y="6037263"/>
          <p14:tracePt t="9623" x="4991100" y="6037263"/>
          <p14:tracePt t="9637" x="4956175" y="6037263"/>
          <p14:tracePt t="9653" x="4902200" y="6037263"/>
          <p14:tracePt t="9671" x="4822825" y="6037263"/>
          <p14:tracePt t="9687" x="4776788" y="6037263"/>
          <p14:tracePt t="9704" x="4732338" y="6037263"/>
          <p14:tracePt t="9721" x="4679950" y="6037263"/>
          <p14:tracePt t="9737" x="4643438" y="6037263"/>
          <p14:tracePt t="9753" x="4625975" y="6037263"/>
          <p14:tracePt t="9753" x="4598988" y="6037263"/>
          <p14:tracePt t="9772" x="4589463" y="6027738"/>
          <p14:tracePt t="9789" x="4572000" y="6027738"/>
          <p14:tracePt t="9803" x="4554538" y="6027738"/>
          <p14:tracePt t="9803" x="4545013" y="6027738"/>
          <p14:tracePt t="9823" x="4537075" y="6018213"/>
          <p14:tracePt t="9838" x="4527550" y="6018213"/>
          <p14:tracePt t="9853" x="4510088" y="6018213"/>
          <p14:tracePt t="9870" x="4491038" y="6018213"/>
          <p14:tracePt t="9870" x="4483100" y="6018213"/>
          <p14:tracePt t="9889" x="4446588" y="6018213"/>
          <p14:tracePt t="9904" x="4419600" y="6018213"/>
          <p14:tracePt t="9920" x="4375150" y="6018213"/>
          <p14:tracePt t="9920" x="4357688" y="6018213"/>
          <p14:tracePt t="9940" x="4330700" y="6018213"/>
          <p14:tracePt t="9954" x="4303713" y="6010275"/>
          <p14:tracePt t="9970" x="4259263" y="6010275"/>
          <p14:tracePt t="9970" x="4241800" y="6010275"/>
          <p14:tracePt t="9989" x="4187825" y="6000750"/>
          <p14:tracePt t="10004" x="4143375" y="5991225"/>
          <p14:tracePt t="10020" x="4081463" y="5973763"/>
          <p14:tracePt t="10037" x="4027488" y="5973763"/>
          <p14:tracePt t="10037" x="4000500" y="5965825"/>
          <p14:tracePt t="10056" x="3938588" y="5956300"/>
          <p14:tracePt t="10070" x="3894138" y="5956300"/>
          <p14:tracePt t="10087" x="3830638" y="5956300"/>
          <p14:tracePt t="10106" x="3786188" y="5946775"/>
          <p14:tracePt t="10120" x="3741738" y="5946775"/>
          <p14:tracePt t="10120" x="3724275" y="5946775"/>
          <p14:tracePt t="10142" x="3714750" y="5946775"/>
          <p14:tracePt t="10153" x="3679825" y="5938838"/>
          <p14:tracePt t="10170" x="3652838" y="5929313"/>
          <p14:tracePt t="10186" x="3633788" y="5929313"/>
          <p14:tracePt t="10202" x="3625850" y="5929313"/>
          <p14:tracePt t="10219" x="3616325" y="5929313"/>
          <p14:tracePt t="10235" x="3608388" y="5929313"/>
          <p14:tracePt t="10251" x="3598863" y="5929313"/>
          <p14:tracePt t="10268" x="3589338" y="5919788"/>
          <p14:tracePt t="10286" x="3581400" y="5919788"/>
          <p14:tracePt t="10302" x="3562350" y="5919788"/>
          <p14:tracePt t="10318" x="3536950" y="5911850"/>
          <p14:tracePt t="10338" x="3500438" y="5911850"/>
          <p14:tracePt t="10355" x="3473450" y="5911850"/>
          <p14:tracePt t="10370" x="3429000" y="5911850"/>
          <p14:tracePt t="10386" x="3375025" y="5902325"/>
          <p14:tracePt t="10386" x="3357563" y="5902325"/>
          <p14:tracePt t="10405" x="3303588" y="5894388"/>
          <p14:tracePt t="10419" x="3259138" y="5894388"/>
          <p14:tracePt t="10436" x="3214688" y="5902325"/>
          <p14:tracePt t="10452" x="3170238" y="5911850"/>
          <p14:tracePt t="10452" x="3143250" y="5911850"/>
          <p14:tracePt t="10471" x="3098800" y="5911850"/>
          <p14:tracePt t="10486" x="3071813" y="5929313"/>
          <p14:tracePt t="10503" x="3044825" y="5938838"/>
          <p14:tracePt t="10503" x="3036888" y="5938838"/>
          <p14:tracePt t="10522" x="3027363" y="594677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840" y="1600201"/>
            <a:ext cx="7787640" cy="2590799"/>
          </a:xfrm>
        </p:spPr>
        <p:txBody>
          <a:bodyPr>
            <a:normAutofit fontScale="25000" lnSpcReduction="20000"/>
          </a:bodyPr>
          <a:lstStyle/>
          <a:p>
            <a:pPr marL="0" indent="0" algn="r" rtl="1">
              <a:buNone/>
            </a:pPr>
            <a:r>
              <a:rPr lang="en-US" sz="11200" dirty="0" smtClean="0"/>
              <a:t>   </a:t>
            </a:r>
            <a:r>
              <a:rPr lang="ar-SA" sz="11200" dirty="0" smtClean="0"/>
              <a:t>عزيزي التلميذ :يتوقع منك في نهاية الدرس ان :  </a:t>
            </a:r>
          </a:p>
          <a:p>
            <a:pPr marL="0" indent="0" algn="r" rtl="1">
              <a:buNone/>
            </a:pPr>
            <a:r>
              <a:rPr lang="ar-SA" sz="11200" dirty="0" smtClean="0"/>
              <a:t>  </a:t>
            </a:r>
            <a:endParaRPr lang="ar-SA" sz="11200" dirty="0" smtClean="0">
              <a:solidFill>
                <a:srgbClr val="FF0000"/>
              </a:solidFill>
            </a:endParaRPr>
          </a:p>
          <a:p>
            <a:pPr algn="r" rtl="1"/>
            <a:r>
              <a:rPr lang="ar-AE" sz="11200" dirty="0" smtClean="0">
                <a:solidFill>
                  <a:srgbClr val="FF0000"/>
                </a:solidFill>
              </a:rPr>
              <a:t>1.ان تكتب عددا بثلاثة ارقام مستعينا بالتمثيلات</a:t>
            </a:r>
          </a:p>
          <a:p>
            <a:pPr marL="0" indent="0" algn="r" rtl="1">
              <a:buNone/>
            </a:pPr>
            <a:endParaRPr lang="ar-AE" sz="11200" dirty="0" smtClean="0"/>
          </a:p>
          <a:p>
            <a:pPr algn="r" rtl="1"/>
            <a:r>
              <a:rPr lang="ar-AE" sz="11200" dirty="0" smtClean="0">
                <a:solidFill>
                  <a:srgbClr val="00B050"/>
                </a:solidFill>
              </a:rPr>
              <a:t>2.ان تكتب عدد بثلاثة ارقام بشكل مجرد</a:t>
            </a:r>
            <a:endParaRPr lang="ar-SA" sz="11200" dirty="0" smtClean="0">
              <a:solidFill>
                <a:srgbClr val="00B050"/>
              </a:solidFill>
            </a:endParaRPr>
          </a:p>
          <a:p>
            <a:pPr marL="0" indent="0" algn="r" rtl="1">
              <a:buNone/>
            </a:pPr>
            <a:r>
              <a:rPr lang="ar-SA" sz="11200" dirty="0" smtClean="0"/>
              <a:t>                                                    </a:t>
            </a:r>
          </a:p>
          <a:p>
            <a:pPr marL="0" indent="0">
              <a:buNone/>
            </a:pPr>
            <a:r>
              <a:rPr lang="ar-SA" sz="7000" dirty="0" smtClean="0"/>
              <a:t>                                                                                                  </a:t>
            </a:r>
            <a:r>
              <a:rPr lang="en-US" sz="7000" dirty="0" smtClean="0"/>
              <a:t>     </a:t>
            </a:r>
            <a:r>
              <a:rPr lang="ar-SA" sz="7000" dirty="0" smtClean="0"/>
              <a:t>                           </a:t>
            </a:r>
            <a:endParaRPr lang="ar-AE" sz="7000" dirty="0"/>
          </a:p>
        </p:txBody>
      </p:sp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4" name="تمرير أفقي 3"/>
          <p:cNvSpPr/>
          <p:nvPr/>
        </p:nvSpPr>
        <p:spPr>
          <a:xfrm rot="10800000" flipH="1" flipV="1">
            <a:off x="1767840" y="579120"/>
            <a:ext cx="5013961" cy="899161"/>
          </a:xfrm>
          <a:prstGeom prst="horizont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 smtClean="0"/>
              <a:t>اكتب عددا بثلاثة ارقام</a:t>
            </a:r>
            <a:endParaRPr lang="ar-AE" sz="3200" dirty="0"/>
          </a:p>
        </p:txBody>
      </p:sp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631"/>
    </mc:Choice>
    <mc:Fallback>
      <p:transition spd="slow" advTm="11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build="p"/>
      <p:bldP spid="4" grpId="0" animBg="1"/>
    </p:bld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409210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460310" y="559558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dirty="0"/>
              <a:t>الفصل </a:t>
            </a:r>
            <a:r>
              <a:rPr lang="ar-SA" sz="2800" dirty="0" smtClean="0"/>
              <a:t>التاسع                        </a:t>
            </a:r>
            <a:r>
              <a:rPr lang="ar-SA" sz="2800" dirty="0"/>
              <a:t>الدرس </a:t>
            </a:r>
            <a:r>
              <a:rPr lang="ar-SA" sz="2800" dirty="0" smtClean="0"/>
              <a:t>الثاني           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3710610" y="1815152"/>
            <a:ext cx="2404606" cy="583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 smtClean="0"/>
              <a:t>لنتذكر معا</a:t>
            </a:r>
            <a:endParaRPr lang="ar-AE" sz="3200" dirty="0"/>
          </a:p>
        </p:txBody>
      </p:sp>
      <p:sp>
        <p:nvSpPr>
          <p:cNvPr id="3" name="مربع نص 2"/>
          <p:cNvSpPr txBox="1"/>
          <p:nvPr/>
        </p:nvSpPr>
        <p:spPr>
          <a:xfrm>
            <a:off x="6849141" y="2304380"/>
            <a:ext cx="1304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5 مئات=</a:t>
            </a:r>
            <a:endParaRPr lang="ar-AE" sz="28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6849140" y="2982299"/>
            <a:ext cx="1304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8 مئات=</a:t>
            </a:r>
            <a:endParaRPr lang="ar-AE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849141" y="3583112"/>
            <a:ext cx="130467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4</a:t>
            </a:r>
            <a:r>
              <a:rPr lang="ar-SA" sz="2800" dirty="0" smtClean="0"/>
              <a:t> مئات=</a:t>
            </a:r>
            <a:endParaRPr lang="ar-AE" sz="2800" dirty="0"/>
          </a:p>
        </p:txBody>
      </p:sp>
      <p:sp>
        <p:nvSpPr>
          <p:cNvPr id="4" name="مربع نص 3"/>
          <p:cNvSpPr txBox="1"/>
          <p:nvPr/>
        </p:nvSpPr>
        <p:spPr>
          <a:xfrm>
            <a:off x="6116781" y="2350546"/>
            <a:ext cx="7553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500</a:t>
            </a:r>
            <a:endParaRPr lang="ar-AE" sz="24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116781" y="3016814"/>
            <a:ext cx="755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/>
              <a:t>8</a:t>
            </a:r>
            <a:r>
              <a:rPr lang="ar-SA" sz="2800" dirty="0" smtClean="0"/>
              <a:t>00</a:t>
            </a:r>
            <a:endParaRPr lang="ar-AE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6116781" y="3546174"/>
            <a:ext cx="75537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 smtClean="0"/>
              <a:t>400</a:t>
            </a:r>
            <a:endParaRPr lang="ar-AE" sz="2800" dirty="0"/>
          </a:p>
        </p:txBody>
      </p:sp>
      <p:pic>
        <p:nvPicPr>
          <p:cNvPr id="8" name="صوت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6100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143"/>
    </mc:Choice>
    <mc:Fallback>
      <p:transition spd="slow" advTm="231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2" grpId="0"/>
      <p:bldP spid="3" grpId="0"/>
      <p:bldP spid="6" grpId="0"/>
      <p:bldP spid="7" grpId="0"/>
      <p:bldP spid="4" grpId="0"/>
      <p:bldP spid="10" grpId="0"/>
      <p:bldP spid="11" grpId="0"/>
    </p:bldLst>
  </p:timing>
  <p:extLst mod="1">
    <p:ext uri="{3A86A75C-4F4B-4683-9AE1-C65F6400EC91}">
      <p14:laserTraceLst xmlns:p14="http://schemas.microsoft.com/office/powerpoint/2010/main">
        <p14:tracePtLst>
          <p14:tracePt t="4528" x="3054350" y="5946775"/>
          <p14:tracePt t="5075" x="3116263" y="5946775"/>
          <p14:tracePt t="5082" x="3259138" y="5946775"/>
          <p14:tracePt t="5098" x="3455988" y="5902325"/>
          <p14:tracePt t="5115" x="3724275" y="5867400"/>
          <p14:tracePt t="5115" x="3875088" y="5848350"/>
          <p14:tracePt t="5133" x="4133850" y="5813425"/>
          <p14:tracePt t="5147" x="4340225" y="5795963"/>
          <p14:tracePt t="5163" x="4554538" y="5795963"/>
          <p14:tracePt t="5163" x="4643438" y="5795963"/>
          <p14:tracePt t="5183" x="4803775" y="5786438"/>
          <p14:tracePt t="5197" x="4919663" y="5795963"/>
          <p14:tracePt t="5213" x="5062538" y="5803900"/>
          <p14:tracePt t="5231" x="5099050" y="5803900"/>
          <p14:tracePt t="5249" x="5126038" y="5803900"/>
          <p14:tracePt t="5263" x="5153025" y="5803900"/>
          <p14:tracePt t="5281" x="5170488" y="5803900"/>
          <p14:tracePt t="5298" x="5187950" y="5822950"/>
          <p14:tracePt t="5298" x="5197475" y="5830888"/>
          <p14:tracePt t="5316" x="5205413" y="5848350"/>
          <p14:tracePt t="5330" x="5214938" y="5867400"/>
          <p14:tracePt t="5345" x="5214938" y="5875338"/>
          <p14:tracePt t="5359" x="5214938" y="5884863"/>
          <p14:tracePt t="5375" x="5170488" y="5884863"/>
          <p14:tracePt t="5393" x="5126038" y="5875338"/>
          <p14:tracePt t="5412" x="5054600" y="5822950"/>
          <p14:tracePt t="5428" x="5000625" y="5768975"/>
          <p14:tracePt t="5443" x="4929188" y="5705475"/>
          <p14:tracePt t="5460" x="4875213" y="5634038"/>
          <p14:tracePt t="5476" x="4795838" y="5518150"/>
          <p14:tracePt t="5493" x="4751388" y="5384800"/>
          <p14:tracePt t="5509" x="4705350" y="5197475"/>
          <p14:tracePt t="5529" x="4660900" y="4813300"/>
          <p14:tracePt t="5547" x="4652963" y="4572000"/>
          <p14:tracePt t="5564" x="4652963" y="4357688"/>
          <p14:tracePt t="5564" x="4660900" y="4276725"/>
          <p14:tracePt t="5584" x="4687888" y="4152900"/>
          <p14:tracePt t="5598" x="4705350" y="4037013"/>
          <p14:tracePt t="5614" x="4741863" y="3938588"/>
          <p14:tracePt t="5630" x="4795838" y="3875088"/>
          <p14:tracePt t="5630" x="4822825" y="3840163"/>
          <p14:tracePt t="5648" x="4911725" y="3776663"/>
          <p14:tracePt t="5664" x="5018088" y="3705225"/>
          <p14:tracePt t="5681" x="5180013" y="3633788"/>
          <p14:tracePt t="5681" x="5276850" y="3581400"/>
          <p14:tracePt t="5700" x="5473700" y="3482975"/>
          <p14:tracePt t="5715" x="5768975" y="3330575"/>
          <p14:tracePt t="5729" x="6000750" y="3205163"/>
          <p14:tracePt t="5747" x="6153150" y="3116263"/>
          <p14:tracePt t="5747" x="6242050" y="3054350"/>
          <p14:tracePt t="5766" x="6384925" y="2965450"/>
          <p14:tracePt t="5782" x="6510338" y="2894013"/>
          <p14:tracePt t="5798" x="6634163" y="2867025"/>
          <p14:tracePt t="5813" x="6769100" y="2847975"/>
          <p14:tracePt t="5813" x="6858000" y="2847975"/>
          <p14:tracePt t="5830" x="6973888" y="2847975"/>
          <p14:tracePt t="5846" x="6911975" y="2847975"/>
          <p14:tracePt t="6129" x="6831013" y="2847975"/>
          <p14:tracePt t="6135" x="6705600" y="2847975"/>
          <p14:tracePt t="6145" x="6330950" y="2795588"/>
          <p14:tracePt t="6145" x="6143625" y="2759075"/>
          <p14:tracePt t="6165" x="5830888" y="2625725"/>
          <p14:tracePt t="6180" x="5653088" y="2517775"/>
          <p14:tracePt t="6196" x="5518150" y="2384425"/>
          <p14:tracePt t="6212" x="5357813" y="2187575"/>
          <p14:tracePt t="6231" x="5295900" y="2081213"/>
          <p14:tracePt t="6247" x="5251450" y="2009775"/>
          <p14:tracePt t="6262" x="5224463" y="1938338"/>
          <p14:tracePt t="6281" x="5224463" y="1901825"/>
          <p14:tracePt t="6297" x="5224463" y="1874838"/>
          <p14:tracePt t="6312" x="5224463" y="1847850"/>
          <p14:tracePt t="6329" x="5241925" y="1776413"/>
          <p14:tracePt t="6348" x="5268913" y="1741488"/>
          <p14:tracePt t="6363" x="5330825" y="1687513"/>
          <p14:tracePt t="6379" x="5419725" y="1616075"/>
          <p14:tracePt t="6397" x="5688013" y="1509713"/>
          <p14:tracePt t="6418" x="5991225" y="1374775"/>
          <p14:tracePt t="6429" x="6197600" y="1312863"/>
          <p14:tracePt t="6429" x="6259513" y="1285875"/>
          <p14:tracePt t="6449" x="6313488" y="1268413"/>
          <p14:tracePt t="6449" x="6340475" y="1258888"/>
          <p14:tracePt t="6464" x="6394450" y="1231900"/>
          <p14:tracePt t="6480" x="6429375" y="1223963"/>
          <p14:tracePt t="6497" x="6510338" y="1204913"/>
          <p14:tracePt t="6497" x="6545263" y="1196975"/>
          <p14:tracePt t="6516" x="6661150" y="1196975"/>
          <p14:tracePt t="6530" x="6831013" y="1187450"/>
          <p14:tracePt t="6548" x="7197725" y="1196975"/>
          <p14:tracePt t="6564" x="7912100" y="1223963"/>
          <p14:tracePt t="6579" x="8286750" y="1241425"/>
          <p14:tracePt t="6594" x="8537575" y="1268413"/>
          <p14:tracePt t="6594" x="8661400" y="1285875"/>
          <p14:tracePt t="6612" x="8751888" y="1295400"/>
          <p14:tracePt t="6627" x="8983663" y="1339850"/>
          <p14:tracePt t="6644" x="9090025" y="1384300"/>
          <p14:tracePt t="6881" x="9134475" y="2419350"/>
          <p14:tracePt t="6896" x="9018588" y="2500313"/>
          <p14:tracePt t="6896" x="8966200" y="2544763"/>
          <p14:tracePt t="6917" x="8840788" y="2633663"/>
          <p14:tracePt t="6930" x="8732838" y="2697163"/>
          <p14:tracePt t="6946" x="8626475" y="2751138"/>
          <p14:tracePt t="6946" x="8572500" y="2768600"/>
          <p14:tracePt t="6965" x="8456613" y="2840038"/>
          <p14:tracePt t="6980" x="8331200" y="2901950"/>
          <p14:tracePt t="6996" x="8232775" y="2965450"/>
          <p14:tracePt t="6996" x="8197850" y="2982913"/>
          <p14:tracePt t="7015" x="8153400" y="3017838"/>
          <p14:tracePt t="7030" x="8116888" y="3044825"/>
          <p14:tracePt t="7047" x="8099425" y="3054350"/>
          <p14:tracePt t="7063" x="8054975" y="3081338"/>
          <p14:tracePt t="7080" x="8018463" y="3098800"/>
          <p14:tracePt t="7096" x="8001000" y="3108325"/>
          <p14:tracePt t="7096" x="7991475" y="3108325"/>
          <p14:tracePt t="7115" x="7974013" y="3125788"/>
          <p14:tracePt t="7130" x="7956550" y="3125788"/>
          <p14:tracePt t="7146" x="7939088" y="3133725"/>
          <p14:tracePt t="7165" x="7920038" y="3143250"/>
          <p14:tracePt t="7180" x="7885113" y="3160713"/>
          <p14:tracePt t="7196" x="7848600" y="3170238"/>
          <p14:tracePt t="7196" x="7831138" y="3179763"/>
          <p14:tracePt t="7215" x="7786688" y="3179763"/>
          <p14:tracePt t="7230" x="7751763" y="3179763"/>
          <p14:tracePt t="7246" x="7715250" y="3187700"/>
          <p14:tracePt t="7246" x="7688263" y="3187700"/>
          <p14:tracePt t="7265" x="7653338" y="3187700"/>
          <p14:tracePt t="7281" x="7616825" y="3179763"/>
          <p14:tracePt t="7296" x="7581900" y="3170238"/>
          <p14:tracePt t="7312" x="7510463" y="3152775"/>
          <p14:tracePt t="7330" x="7466013" y="3143250"/>
          <p14:tracePt t="7347" x="7419975" y="3143250"/>
          <p14:tracePt t="7362" x="7367588" y="3143250"/>
          <p14:tracePt t="7362" x="7331075" y="3133725"/>
          <p14:tracePt t="7381" x="7259638" y="3133725"/>
          <p14:tracePt t="7396" x="7188200" y="3108325"/>
          <p14:tracePt t="7412" x="7116763" y="3089275"/>
          <p14:tracePt t="7430" x="7037388" y="3062288"/>
          <p14:tracePt t="7448" x="6983413" y="3044825"/>
          <p14:tracePt t="7463" x="6956425" y="3036888"/>
          <p14:tracePt t="7479" x="6902450" y="3009900"/>
          <p14:tracePt t="7498" x="6858000" y="3000375"/>
          <p14:tracePt t="7514" x="6796088" y="2973388"/>
          <p14:tracePt t="7530" x="6732588" y="2955925"/>
          <p14:tracePt t="7530" x="6688138" y="2938463"/>
          <p14:tracePt t="7549" x="6661150" y="2928938"/>
          <p14:tracePt t="7549" x="6616700" y="2911475"/>
          <p14:tracePt t="7564" x="6545263" y="2884488"/>
          <p14:tracePt t="7579" x="6483350" y="2857500"/>
          <p14:tracePt t="7594" x="6429375" y="2822575"/>
          <p14:tracePt t="7611" x="6394450" y="2803525"/>
          <p14:tracePt t="7628" x="6348413" y="2776538"/>
          <p14:tracePt t="7646" x="6323013" y="2759075"/>
          <p14:tracePt t="7663" x="6303963" y="2741613"/>
          <p14:tracePt t="7678" x="6286500" y="2724150"/>
          <p14:tracePt t="7696" x="6276975" y="2714625"/>
          <p14:tracePt t="7711" x="6276975" y="2705100"/>
          <p14:tracePt t="7727" x="6269038" y="2697163"/>
          <p14:tracePt t="7744" x="6269038" y="2687638"/>
          <p14:tracePt t="7761" x="6269038" y="2670175"/>
          <p14:tracePt t="7778" x="6269038" y="2660650"/>
          <p14:tracePt t="7793" x="6269038" y="2652713"/>
          <p14:tracePt t="7810" x="6269038" y="2643188"/>
          <p14:tracePt t="7827" x="6269038" y="2633663"/>
          <p14:tracePt t="7931" x="6269038" y="2625725"/>
          <p14:tracePt t="7960" x="6269038" y="2616200"/>
          <p14:tracePt t="8003" x="6276975" y="2616200"/>
          <p14:tracePt t="8039" x="6296025" y="2598738"/>
          <p14:tracePt t="8054" x="6348413" y="2571750"/>
          <p14:tracePt t="8062" x="6510338" y="2500313"/>
          <p14:tracePt t="8077" x="6653213" y="2438400"/>
          <p14:tracePt t="8093" x="6840538" y="2357438"/>
          <p14:tracePt t="8110" x="7143750" y="2251075"/>
          <p14:tracePt t="8129" x="7304088" y="2205038"/>
          <p14:tracePt t="8143" x="7402513" y="2170113"/>
          <p14:tracePt t="8160" x="7483475" y="2152650"/>
          <p14:tracePt t="8178" x="7599363" y="2133600"/>
          <p14:tracePt t="8197" x="7697788" y="2143125"/>
          <p14:tracePt t="8211" x="7823200" y="2160588"/>
          <p14:tracePt t="8228" x="8001000" y="2197100"/>
          <p14:tracePt t="8246" x="8134350" y="2224088"/>
          <p14:tracePt t="8261" x="8242300" y="2251075"/>
          <p14:tracePt t="8278" x="8367713" y="2286000"/>
          <p14:tracePt t="8296" x="8412163" y="2303463"/>
          <p14:tracePt t="8311" x="8439150" y="2312988"/>
          <p14:tracePt t="8328" x="8474075" y="2330450"/>
          <p14:tracePt t="8347" x="8501063" y="2347913"/>
          <p14:tracePt t="8361" x="8510588" y="2357438"/>
          <p14:tracePt t="8378" x="8537575" y="2384425"/>
          <p14:tracePt t="8396" x="8545513" y="2393950"/>
          <p14:tracePt t="8410" x="8555038" y="2411413"/>
          <p14:tracePt t="8410" x="8562975" y="2428875"/>
          <p14:tracePt t="8433" x="8572500" y="2473325"/>
          <p14:tracePt t="8447" x="8589963" y="2509838"/>
          <p14:tracePt t="8461" x="8599488" y="2554288"/>
          <p14:tracePt t="8461" x="8599488" y="2581275"/>
          <p14:tracePt t="8480" x="8599488" y="2616200"/>
          <p14:tracePt t="8496" x="8599488" y="2643188"/>
          <p14:tracePt t="8512" x="8599488" y="2660650"/>
          <p14:tracePt t="8512" x="8589963" y="2679700"/>
          <p14:tracePt t="8531" x="8572500" y="2697163"/>
          <p14:tracePt t="8546" x="8545513" y="2714625"/>
          <p14:tracePt t="8561" x="8510588" y="2741613"/>
          <p14:tracePt t="8561" x="8501063" y="2759075"/>
          <p14:tracePt t="8580" x="8466138" y="2786063"/>
          <p14:tracePt t="8595" x="8420100" y="2813050"/>
          <p14:tracePt t="8612" x="8375650" y="2830513"/>
          <p14:tracePt t="8612" x="8358188" y="2840038"/>
          <p14:tracePt t="8631" x="8313738" y="2867025"/>
          <p14:tracePt t="8646" x="8277225" y="2874963"/>
          <p14:tracePt t="8662" x="8242300" y="2884488"/>
          <p14:tracePt t="8678" x="8197850" y="2894013"/>
          <p14:tracePt t="8696" x="8161338" y="2911475"/>
          <p14:tracePt t="8711" x="8126413" y="2928938"/>
          <p14:tracePt t="8728" x="8037513" y="2973388"/>
          <p14:tracePt t="8746" x="7966075" y="2990850"/>
          <p14:tracePt t="8761" x="7920038" y="3017838"/>
          <p14:tracePt t="8778" x="7848600" y="3036888"/>
          <p14:tracePt t="8797" x="7813675" y="3044825"/>
          <p14:tracePt t="8812" x="7786688" y="3044825"/>
          <p14:tracePt t="8828" x="7769225" y="3054350"/>
          <p14:tracePt t="8846" x="7742238" y="3054350"/>
          <p14:tracePt t="8862" x="7724775" y="3054350"/>
          <p14:tracePt t="8877" x="7688263" y="3054350"/>
          <p14:tracePt t="8877" x="7670800" y="3054350"/>
          <p14:tracePt t="8897" x="7634288" y="3054350"/>
          <p14:tracePt t="8912" x="7599363" y="3044825"/>
          <p14:tracePt t="8928" x="7562850" y="3027363"/>
          <p14:tracePt t="8945" x="7527925" y="3017838"/>
          <p14:tracePt t="8945" x="7510463" y="3009900"/>
          <p14:tracePt t="8963" x="7483475" y="3000375"/>
          <p14:tracePt t="8979" x="7456488" y="3000375"/>
          <p14:tracePt t="8997" x="7429500" y="2982913"/>
          <p14:tracePt t="8997" x="7412038" y="2982913"/>
          <p14:tracePt t="9016" x="7385050" y="2973388"/>
          <p14:tracePt t="9030" x="7358063" y="2965450"/>
          <p14:tracePt t="9046" x="7313613" y="2938463"/>
          <p14:tracePt t="9062" x="7269163" y="2911475"/>
          <p14:tracePt t="9081" x="7232650" y="2884488"/>
          <p14:tracePt t="9096" x="7205663" y="2867025"/>
          <p14:tracePt t="9112" x="7180263" y="2840038"/>
          <p14:tracePt t="9131" x="7153275" y="2822575"/>
          <p14:tracePt t="9147" x="7134225" y="2803525"/>
          <p14:tracePt t="9163" x="7108825" y="2768600"/>
          <p14:tracePt t="9163" x="7089775" y="2759075"/>
          <p14:tracePt t="9182" x="7072313" y="2724150"/>
          <p14:tracePt t="9197" x="7037388" y="2687638"/>
          <p14:tracePt t="9213" x="7018338" y="2652713"/>
          <p14:tracePt t="9230" x="7000875" y="2616200"/>
          <p14:tracePt t="9230" x="6991350" y="2589213"/>
          <p14:tracePt t="9248" x="6973888" y="2554288"/>
          <p14:tracePt t="9264" x="6965950" y="2527300"/>
          <p14:tracePt t="9279" x="6956425" y="2509838"/>
          <p14:tracePt t="9279" x="6956425" y="2482850"/>
          <p14:tracePt t="9299" x="6956425" y="2465388"/>
          <p14:tracePt t="9315" x="6983413" y="2419350"/>
          <p14:tracePt t="9330" x="7037388" y="2366963"/>
          <p14:tracePt t="9348" x="7089775" y="2303463"/>
          <p14:tracePt t="9348" x="7134225" y="2268538"/>
          <p14:tracePt t="9364" x="7197725" y="2205038"/>
          <p14:tracePt t="9380" x="7232650" y="2170113"/>
          <p14:tracePt t="9396" x="7259638" y="2133600"/>
          <p14:tracePt t="9412" x="7286625" y="2108200"/>
          <p14:tracePt t="9433" x="7304088" y="2089150"/>
          <p14:tracePt t="9446" x="7340600" y="2062163"/>
          <p14:tracePt t="9463" x="7394575" y="2036763"/>
          <p14:tracePt t="9479" x="7500938" y="1982788"/>
          <p14:tracePt t="9497" x="7581900" y="1938338"/>
          <p14:tracePt t="9512" x="7653338" y="1911350"/>
          <p14:tracePt t="9529" x="7724775" y="1884363"/>
          <p14:tracePt t="9529" x="7751763" y="1884363"/>
          <p14:tracePt t="9547" x="7813675" y="1874838"/>
          <p14:tracePt t="9563" x="7867650" y="1874838"/>
          <p14:tracePt t="9578" x="7912100" y="1874838"/>
          <p14:tracePt t="9578" x="7947025" y="1884363"/>
          <p14:tracePt t="9599" x="8001000" y="1901825"/>
          <p14:tracePt t="9614" x="8045450" y="1919288"/>
          <p14:tracePt t="9631" x="8099425" y="1946275"/>
          <p14:tracePt t="9646" x="8153400" y="1990725"/>
          <p14:tracePt t="9646" x="8170863" y="2009775"/>
          <p14:tracePt t="9665" x="8242300" y="2089150"/>
          <p14:tracePt t="9681" x="8304213" y="2170113"/>
          <p14:tracePt t="9696" x="8375650" y="2276475"/>
          <p14:tracePt t="9713" x="8483600" y="2401888"/>
          <p14:tracePt t="9730" x="8501063" y="2446338"/>
          <p14:tracePt t="9746" x="8518525" y="2473325"/>
          <p14:tracePt t="9762" x="8518525" y="2500313"/>
          <p14:tracePt t="9762" x="8528050" y="2517775"/>
          <p14:tracePt t="9781" x="8528050" y="2536825"/>
          <p14:tracePt t="9781" x="8528050" y="2554288"/>
          <p14:tracePt t="9797" x="8518525" y="2608263"/>
          <p14:tracePt t="9814" x="8501063" y="2652713"/>
          <p14:tracePt t="9830" x="8483600" y="2697163"/>
          <p14:tracePt t="9830" x="8474075" y="2724150"/>
          <p14:tracePt t="9848" x="8456613" y="2759075"/>
          <p14:tracePt t="9864" x="8439150" y="2795588"/>
          <p14:tracePt t="9880" x="8420100" y="2813050"/>
          <p14:tracePt t="9880" x="8402638" y="2830513"/>
          <p14:tracePt t="9899" x="8375650" y="2867025"/>
          <p14:tracePt t="9914" x="8348663" y="2884488"/>
          <p14:tracePt t="9931" x="8313738" y="2911475"/>
          <p14:tracePt t="9931" x="8296275" y="2928938"/>
          <p14:tracePt t="9949" x="8251825" y="2965450"/>
          <p14:tracePt t="9964" x="8188325" y="2990850"/>
          <p14:tracePt t="9980" x="8126413" y="3017838"/>
          <p14:tracePt t="9997" x="8045450" y="3036888"/>
          <p14:tracePt t="9997" x="7991475" y="3054350"/>
          <p14:tracePt t="10015" x="7912100" y="3081338"/>
          <p14:tracePt t="10031" x="7831138" y="3098800"/>
          <p14:tracePt t="10047" x="7777163" y="3116263"/>
          <p14:tracePt t="10063" x="7724775" y="3133725"/>
          <p14:tracePt t="10081" x="7680325" y="3143250"/>
          <p14:tracePt t="10097" x="7643813" y="3143250"/>
          <p14:tracePt t="10113" x="7616825" y="3143250"/>
          <p14:tracePt t="10113" x="7589838" y="3143250"/>
          <p14:tracePt t="10132" x="7562850" y="3143250"/>
          <p14:tracePt t="10148" x="7537450" y="3143250"/>
          <p14:tracePt t="10164" x="7510463" y="3143250"/>
          <p14:tracePt t="10179" x="7483475" y="3143250"/>
          <p14:tracePt t="10179" x="7473950" y="3143250"/>
          <p14:tracePt t="10199" x="7446963" y="3143250"/>
          <p14:tracePt t="10213" x="7419975" y="3152775"/>
          <p14:tracePt t="10229" x="7385050" y="3160713"/>
          <p14:tracePt t="10229" x="7348538" y="3170238"/>
          <p14:tracePt t="10249" x="7296150" y="3179763"/>
          <p14:tracePt t="10265" x="7232650" y="3179763"/>
          <p14:tracePt t="10280" x="7170738" y="3179763"/>
          <p14:tracePt t="10296" x="7089775" y="3179763"/>
          <p14:tracePt t="10315" x="7037388" y="3179763"/>
          <p14:tracePt t="10331" x="6991350" y="3179763"/>
          <p14:tracePt t="10347" x="6946900" y="3179763"/>
          <p14:tracePt t="10363" x="6884988" y="3179763"/>
          <p14:tracePt t="10363" x="6867525" y="3179763"/>
          <p14:tracePt t="10381" x="6813550" y="3179763"/>
          <p14:tracePt t="10397" x="6759575" y="3179763"/>
          <p14:tracePt t="10413" x="6705600" y="3179763"/>
          <p14:tracePt t="10413" x="6680200" y="3179763"/>
          <p14:tracePt t="10434" x="6634163" y="3170238"/>
          <p14:tracePt t="10448" x="6608763" y="3170238"/>
          <p14:tracePt t="10463" x="6562725" y="3170238"/>
          <p14:tracePt t="10479" x="6537325" y="3160713"/>
          <p14:tracePt t="10479" x="6518275" y="3160713"/>
          <p14:tracePt t="10499" x="6473825" y="3152775"/>
          <p14:tracePt t="10514" x="6429375" y="3143250"/>
          <p14:tracePt t="10530" x="6384925" y="3125788"/>
          <p14:tracePt t="10530" x="6357938" y="3116263"/>
          <p14:tracePt t="10549" x="6303963" y="3089275"/>
          <p14:tracePt t="10563" x="6259513" y="3071813"/>
          <p14:tracePt t="10580" x="6224588" y="3044825"/>
          <p14:tracePt t="10580" x="6197600" y="3027363"/>
          <p14:tracePt t="10599" x="6153150" y="3000375"/>
          <p14:tracePt t="10614" x="6099175" y="2973388"/>
          <p14:tracePt t="10630" x="6062663" y="2946400"/>
          <p14:tracePt t="10646" x="6027738" y="2928938"/>
          <p14:tracePt t="10646" x="6010275" y="2919413"/>
          <p14:tracePt t="10665" x="5983288" y="2901950"/>
          <p14:tracePt t="10681" x="5965825" y="2884488"/>
          <p14:tracePt t="10697" x="5946775" y="2867025"/>
          <p14:tracePt t="10713" x="5911850" y="2822575"/>
          <p14:tracePt t="10732" x="5894388" y="2803525"/>
          <p14:tracePt t="10747" x="5867400" y="2776538"/>
          <p14:tracePt t="10747" x="5857875" y="2751138"/>
          <p14:tracePt t="10765" x="5840413" y="2732088"/>
          <p14:tracePt t="10780" x="5830888" y="2724150"/>
          <p14:tracePt t="10796" x="5830888" y="2705100"/>
          <p14:tracePt t="10813" x="5830888" y="2679700"/>
          <p14:tracePt t="10829" x="5830888" y="2652713"/>
          <p14:tracePt t="10847" x="5830888" y="2633663"/>
          <p14:tracePt t="10865" x="5830888" y="2625725"/>
          <p14:tracePt t="10879" x="5840413" y="2608263"/>
          <p14:tracePt t="10895" x="5857875" y="2598738"/>
          <p14:tracePt t="10912" x="5911850" y="2554288"/>
          <p14:tracePt t="10931" x="5946775" y="2527300"/>
          <p14:tracePt t="10946" x="6010275" y="2490788"/>
          <p14:tracePt t="10963" x="6054725" y="2465388"/>
          <p14:tracePt t="10963" x="6089650" y="2446338"/>
          <p14:tracePt t="10982" x="6134100" y="2419350"/>
          <p14:tracePt t="10998" x="6170613" y="2393950"/>
          <p14:tracePt t="10998" x="6197600" y="2384425"/>
          <p14:tracePt t="11015" x="6205538" y="2374900"/>
          <p14:tracePt t="11015" x="6224588" y="2366963"/>
          <p14:tracePt t="11031" x="6259513" y="2347913"/>
          <p14:tracePt t="11047" x="6303963" y="2339975"/>
          <p14:tracePt t="11064" x="6375400" y="2339975"/>
          <p14:tracePt t="11064" x="6411913" y="2339975"/>
          <p14:tracePt t="11081" x="6500813" y="2339975"/>
          <p14:tracePt t="11097" x="6572250" y="2339975"/>
          <p14:tracePt t="11113" x="6634163" y="2339975"/>
          <p14:tracePt t="11113" x="6661150" y="2339975"/>
          <p14:tracePt t="11132" x="6715125" y="2347913"/>
          <p14:tracePt t="11147" x="6751638" y="2374900"/>
          <p14:tracePt t="11163" x="6786563" y="2384425"/>
          <p14:tracePt t="11180" x="6831013" y="2411413"/>
          <p14:tracePt t="11180" x="6848475" y="2428875"/>
          <p14:tracePt t="11199" x="6894513" y="2446338"/>
          <p14:tracePt t="11213" x="6919913" y="2465388"/>
          <p14:tracePt t="11230" x="6946900" y="2500313"/>
          <p14:tracePt t="11230" x="6956425" y="2509838"/>
          <p14:tracePt t="11249" x="6983413" y="2536825"/>
          <p14:tracePt t="11264" x="7000875" y="2562225"/>
          <p14:tracePt t="11280" x="7010400" y="2589213"/>
          <p14:tracePt t="11296" x="7010400" y="2598738"/>
          <p14:tracePt t="11314" x="7018338" y="2616200"/>
          <p14:tracePt t="11330" x="7018338" y="2625725"/>
          <p14:tracePt t="11345" x="7018338" y="2643188"/>
          <p14:tracePt t="11362" x="7018338" y="2679700"/>
          <p14:tracePt t="11380" x="7000875" y="2714625"/>
          <p14:tracePt t="11397" x="6991350" y="2741613"/>
          <p14:tracePt t="11413" x="6965950" y="2795588"/>
          <p14:tracePt t="11434" x="6946900" y="2822575"/>
          <p14:tracePt t="11448" x="6929438" y="2840038"/>
          <p14:tracePt t="11463" x="6902450" y="2857500"/>
          <p14:tracePt t="11479" x="6848475" y="2884488"/>
          <p14:tracePt t="11498" x="6786563" y="2911475"/>
          <p14:tracePt t="11514" x="6742113" y="2938463"/>
          <p14:tracePt t="11531" x="6670675" y="2955925"/>
          <p14:tracePt t="11531" x="6643688" y="2965450"/>
          <p14:tracePt t="11549" x="6589713" y="2990850"/>
          <p14:tracePt t="11564" x="6510338" y="3000375"/>
          <p14:tracePt t="11581" x="6446838" y="3009900"/>
          <p14:tracePt t="11596" x="6375400" y="3017838"/>
          <p14:tracePt t="11596" x="6330950" y="3017838"/>
          <p14:tracePt t="11615" x="6269038" y="3017838"/>
          <p14:tracePt t="11630" x="6180138" y="3009900"/>
          <p14:tracePt t="11647" x="6099175" y="2990850"/>
          <p14:tracePt t="11664" x="6027738" y="2973388"/>
          <p14:tracePt t="11681" x="6000750" y="2973388"/>
          <p14:tracePt t="11696" x="5965825" y="2955925"/>
          <p14:tracePt t="11712" x="5946775" y="2946400"/>
          <p14:tracePt t="11732" x="5938838" y="2938463"/>
          <p14:tracePt t="11747" x="5956300" y="2919413"/>
          <p14:tracePt t="11775" x="5973763" y="2919413"/>
          <p14:tracePt t="11782" x="6000750" y="2901950"/>
          <p14:tracePt t="11782" x="6045200" y="2884488"/>
          <p14:tracePt t="11798" x="6116638" y="2857500"/>
          <p14:tracePt t="11814" x="6161088" y="2840038"/>
          <p14:tracePt t="11830" x="6188075" y="2840038"/>
          <p14:tracePt t="11846" x="6215063" y="2840038"/>
          <p14:tracePt t="11864" x="6224588" y="2840038"/>
          <p14:tracePt t="11879" x="6232525" y="2857500"/>
          <p14:tracePt t="11895" x="6242050" y="2928938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460310" y="559558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dirty="0"/>
              <a:t>الفصل </a:t>
            </a:r>
            <a:r>
              <a:rPr lang="ar-SA" sz="2000" dirty="0" smtClean="0"/>
              <a:t>التاسع                        </a:t>
            </a:r>
            <a:r>
              <a:rPr lang="ar-SA" sz="2000" dirty="0"/>
              <a:t>الدرس </a:t>
            </a:r>
            <a:r>
              <a:rPr lang="ar-SA" sz="2000" dirty="0" smtClean="0"/>
              <a:t>الاول             </a:t>
            </a:r>
            <a:endParaRPr lang="ar-AE" sz="2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93678" y="2416303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32814" y="2427493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662611" y="2416304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مجموعة 7"/>
          <p:cNvGrpSpPr/>
          <p:nvPr/>
        </p:nvGrpSpPr>
        <p:grpSpPr>
          <a:xfrm>
            <a:off x="4435230" y="1953099"/>
            <a:ext cx="96885" cy="948787"/>
            <a:chOff x="1831059" y="665287"/>
            <a:chExt cx="834793" cy="4746826"/>
          </a:xfrm>
        </p:grpSpPr>
        <p:sp>
          <p:nvSpPr>
            <p:cNvPr id="10" name="مستطيل 9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9" name="مستطيل 18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4676769" y="1969868"/>
            <a:ext cx="96885" cy="948787"/>
            <a:chOff x="1831059" y="665287"/>
            <a:chExt cx="834793" cy="4746826"/>
          </a:xfrm>
        </p:grpSpPr>
        <p:sp>
          <p:nvSpPr>
            <p:cNvPr id="21" name="مستطيل 20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5" name="مستطيل 24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0" name="مستطيل 29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32" name="مستطيل 31"/>
          <p:cNvSpPr/>
          <p:nvPr/>
        </p:nvSpPr>
        <p:spPr>
          <a:xfrm>
            <a:off x="4967805" y="2575982"/>
            <a:ext cx="152400" cy="139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3" name="مستطيل 32"/>
          <p:cNvSpPr/>
          <p:nvPr/>
        </p:nvSpPr>
        <p:spPr>
          <a:xfrm>
            <a:off x="5256914" y="2561390"/>
            <a:ext cx="152400" cy="139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4" name="مستطيل 33"/>
          <p:cNvSpPr/>
          <p:nvPr/>
        </p:nvSpPr>
        <p:spPr>
          <a:xfrm>
            <a:off x="5570715" y="2574110"/>
            <a:ext cx="152400" cy="139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35" name="مستطيل 34"/>
          <p:cNvSpPr/>
          <p:nvPr/>
        </p:nvSpPr>
        <p:spPr>
          <a:xfrm>
            <a:off x="5859824" y="2578892"/>
            <a:ext cx="152400" cy="139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331006"/>
              </p:ext>
            </p:extLst>
          </p:nvPr>
        </p:nvGraphicFramePr>
        <p:xfrm>
          <a:off x="1903868" y="3073954"/>
          <a:ext cx="5159344" cy="824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40638"/>
                <a:gridCol w="793406"/>
                <a:gridCol w="2325300"/>
              </a:tblGrid>
              <a:tr h="36728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واحدات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مئات</a:t>
                      </a:r>
                      <a:endParaRPr lang="ar-AE" dirty="0"/>
                    </a:p>
                  </a:txBody>
                  <a:tcPr/>
                </a:tc>
              </a:tr>
              <a:tr h="36728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</a:t>
                      </a:r>
                      <a:endParaRPr lang="ar-A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2</a:t>
                      </a:r>
                      <a:endParaRPr lang="ar-A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3</a:t>
                      </a:r>
                      <a:endParaRPr lang="ar-A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3803374" y="4290722"/>
            <a:ext cx="19442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الاجابة:324</a:t>
            </a:r>
            <a:endParaRPr lang="ar-AE" sz="3200" dirty="0">
              <a:solidFill>
                <a:srgbClr val="FF0000"/>
              </a:solidFill>
            </a:endParaRPr>
          </a:p>
        </p:txBody>
      </p:sp>
      <p:pic>
        <p:nvPicPr>
          <p:cNvPr id="31" name="صوت 3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0695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314"/>
    </mc:Choice>
    <mc:Fallback>
      <p:transition spd="slow" advTm="523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9" grpId="0" animBg="1"/>
      <p:bldP spid="32" grpId="0" animBg="1"/>
      <p:bldP spid="33" grpId="0" animBg="1"/>
      <p:bldP spid="34" grpId="0" animBg="1"/>
      <p:bldP spid="35" grpId="0" animBg="1"/>
      <p:bldP spid="3" grpId="0"/>
    </p:bldLst>
  </p:timing>
  <p:extLst mod="1">
    <p:ext uri="{3A86A75C-4F4B-4683-9AE1-C65F6400EC91}">
      <p14:laserTraceLst xmlns:p14="http://schemas.microsoft.com/office/powerpoint/2010/main">
        <p14:tracePtLst>
          <p14:tracePt t="17446" x="6224588" y="2928938"/>
          <p14:tracePt t="17600" x="6197600" y="2928938"/>
          <p14:tracePt t="17607" x="6161088" y="2928938"/>
          <p14:tracePt t="17617" x="6081713" y="2928938"/>
          <p14:tracePt t="17617" x="6037263" y="2928938"/>
          <p14:tracePt t="17637" x="5938838" y="2928938"/>
          <p14:tracePt t="17652" x="5822950" y="2928938"/>
          <p14:tracePt t="17667" x="5661025" y="2928938"/>
          <p14:tracePt t="17684" x="5348288" y="2901950"/>
          <p14:tracePt t="17703" x="5126038" y="2857500"/>
          <p14:tracePt t="17717" x="4965700" y="2830513"/>
          <p14:tracePt t="17734" x="4875213" y="2813050"/>
          <p14:tracePt t="17751" x="4830763" y="2803525"/>
          <p14:tracePt t="17768" x="4822825" y="2795588"/>
          <p14:tracePt t="17784" x="4813300" y="2795588"/>
          <p14:tracePt t="17800" x="4795838" y="2803525"/>
          <p14:tracePt t="18174" x="4768850" y="2830513"/>
          <p14:tracePt t="18181" x="4732338" y="2830513"/>
          <p14:tracePt t="18189" x="4705350" y="2847975"/>
          <p14:tracePt t="18189" x="4679950" y="2874963"/>
          <p14:tracePt t="18203" x="4625975" y="2894013"/>
          <p14:tracePt t="18217" x="4572000" y="2919413"/>
          <p14:tracePt t="18234" x="4491038" y="2955925"/>
          <p14:tracePt t="18251" x="4330700" y="3009900"/>
          <p14:tracePt t="18269" x="4205288" y="3044825"/>
          <p14:tracePt t="18284" x="4071938" y="3071813"/>
          <p14:tracePt t="18300" x="3902075" y="3116263"/>
          <p14:tracePt t="18319" x="3751263" y="3143250"/>
          <p14:tracePt t="18335" x="3643313" y="3160713"/>
          <p14:tracePt t="18351" x="3554413" y="3179763"/>
          <p14:tracePt t="18351" x="3509963" y="3179763"/>
          <p14:tracePt t="18370" x="3446463" y="3187700"/>
          <p14:tracePt t="18386" x="3411538" y="3187700"/>
          <p14:tracePt t="18400" x="3375025" y="3187700"/>
          <p14:tracePt t="18417" x="3330575" y="3187700"/>
          <p14:tracePt t="18417" x="3313113" y="3187700"/>
          <p14:tracePt t="18436" x="3276600" y="3179763"/>
          <p14:tracePt t="18450" x="3232150" y="3170238"/>
          <p14:tracePt t="18467" x="3197225" y="3160713"/>
          <p14:tracePt t="18484" x="3143250" y="3160713"/>
          <p14:tracePt t="18502" x="3108325" y="3152775"/>
          <p14:tracePt t="18517" x="3089275" y="3152775"/>
          <p14:tracePt t="18534" x="3062288" y="3152775"/>
          <p14:tracePt t="18534" x="3054350" y="3152775"/>
          <p14:tracePt t="18553" x="3027363" y="3152775"/>
          <p14:tracePt t="18568" x="3000375" y="3152775"/>
          <p14:tracePt t="18585" x="2990850" y="3152775"/>
          <p14:tracePt t="18600" x="2965450" y="3152775"/>
          <p14:tracePt t="18618" x="2946400" y="3152775"/>
          <p14:tracePt t="18634" x="2919413" y="3143250"/>
          <p14:tracePt t="18653" x="2911475" y="3143250"/>
          <p14:tracePt t="18667" x="2894013" y="3125788"/>
          <p14:tracePt t="18683" x="2867025" y="3116263"/>
          <p14:tracePt t="18702" x="2847975" y="3098800"/>
          <p14:tracePt t="18717" x="2830513" y="3089275"/>
          <p14:tracePt t="18736" x="2803525" y="3062288"/>
          <p14:tracePt t="18752" x="2786063" y="3044825"/>
          <p14:tracePt t="18767" x="2768600" y="3027363"/>
          <p14:tracePt t="18767" x="2768600" y="3017838"/>
          <p14:tracePt t="18787" x="2751138" y="3009900"/>
          <p14:tracePt t="18801" x="2741613" y="2990850"/>
          <p14:tracePt t="18817" x="2741613" y="2965450"/>
          <p14:tracePt t="18817" x="2732088" y="2946400"/>
          <p14:tracePt t="18836" x="2724150" y="2928938"/>
          <p14:tracePt t="18850" x="2724150" y="2901950"/>
          <p14:tracePt t="18867" x="2724150" y="2874963"/>
          <p14:tracePt t="18867" x="2724150" y="2867025"/>
          <p14:tracePt t="18885" x="2732088" y="2840038"/>
          <p14:tracePt t="18901" x="2751138" y="2803525"/>
          <p14:tracePt t="18901" x="2759075" y="2786063"/>
          <p14:tracePt t="18920" x="2776538" y="2759075"/>
          <p14:tracePt t="18920" x="2786063" y="2741613"/>
          <p14:tracePt t="18936" x="2830513" y="2679700"/>
          <p14:tracePt t="18950" x="2867025" y="2633663"/>
          <p14:tracePt t="18968" x="2955925" y="2544763"/>
          <p14:tracePt t="18986" x="3000375" y="2500313"/>
          <p14:tracePt t="19000" x="3036888" y="2455863"/>
          <p14:tracePt t="19018" x="3081338" y="2419350"/>
          <p14:tracePt t="19036" x="3098800" y="2401888"/>
          <p14:tracePt t="19051" x="3125788" y="2384425"/>
          <p14:tracePt t="19067" x="3187700" y="2357438"/>
          <p14:tracePt t="19085" x="3268663" y="2339975"/>
          <p14:tracePt t="19101" x="3357563" y="2322513"/>
          <p14:tracePt t="19117" x="3455988" y="2312988"/>
          <p14:tracePt t="19133" x="3589338" y="2312988"/>
          <p14:tracePt t="19151" x="3679825" y="2322513"/>
          <p14:tracePt t="19167" x="3751263" y="2322513"/>
          <p14:tracePt t="19167" x="3776663" y="2322513"/>
          <p14:tracePt t="19187" x="3822700" y="2330450"/>
          <p14:tracePt t="19202" x="3875088" y="2347913"/>
          <p14:tracePt t="19217" x="3929063" y="2366963"/>
          <p14:tracePt t="19233" x="4037013" y="2438400"/>
          <p14:tracePt t="19252" x="4116388" y="2509838"/>
          <p14:tracePt t="19267" x="4170363" y="2571750"/>
          <p14:tracePt t="19284" x="4224338" y="2643188"/>
          <p14:tracePt t="19284" x="4241800" y="2687638"/>
          <p14:tracePt t="19303" x="4251325" y="2732088"/>
          <p14:tracePt t="19319" x="4251325" y="2768600"/>
          <p14:tracePt t="19334" x="4251325" y="2803525"/>
          <p14:tracePt t="19350" x="4251325" y="2830513"/>
          <p14:tracePt t="19367" x="4251325" y="2857500"/>
          <p14:tracePt t="19367" x="4251325" y="2867025"/>
          <p14:tracePt t="19386" x="4251325" y="2894013"/>
          <p14:tracePt t="19401" x="4241800" y="2938463"/>
          <p14:tracePt t="19418" x="4214813" y="3009900"/>
          <p14:tracePt t="19435" x="4197350" y="3062288"/>
          <p14:tracePt t="19451" x="4197350" y="3116263"/>
          <p14:tracePt t="19469" x="4187825" y="3205163"/>
          <p14:tracePt t="19485" x="4179888" y="3251200"/>
          <p14:tracePt t="19501" x="4170363" y="3286125"/>
          <p14:tracePt t="19501" x="4170363" y="3295650"/>
          <p14:tracePt t="19521" x="4152900" y="3348038"/>
          <p14:tracePt t="19536" x="4125913" y="3384550"/>
          <p14:tracePt t="19552" x="4081463" y="3429000"/>
          <p14:tracePt t="19567" x="4044950" y="3455988"/>
          <p14:tracePt t="19567" x="4017963" y="3465513"/>
          <p14:tracePt t="19586" x="3965575" y="3490913"/>
          <p14:tracePt t="19600" x="3919538" y="3509963"/>
          <p14:tracePt t="19617" x="3857625" y="3527425"/>
          <p14:tracePt t="19617" x="3822700" y="3544888"/>
          <p14:tracePt t="19636" x="3776663" y="3562350"/>
          <p14:tracePt t="19651" x="3732213" y="3571875"/>
          <p14:tracePt t="19667" x="3687763" y="3589338"/>
          <p14:tracePt t="19667" x="3670300" y="3589338"/>
          <p14:tracePt t="19687" x="3643313" y="3598863"/>
          <p14:tracePt t="19701" x="3608388" y="3616325"/>
          <p14:tracePt t="19717" x="3581400" y="3633788"/>
          <p14:tracePt t="19735" x="3544888" y="3643313"/>
          <p14:tracePt t="19753" x="3509963" y="3652838"/>
          <p14:tracePt t="19767" x="3490913" y="3670300"/>
          <p14:tracePt t="19784" x="3465513" y="3687763"/>
          <p14:tracePt t="19784" x="3446463" y="3697288"/>
          <p14:tracePt t="19803" x="3429000" y="3714750"/>
          <p14:tracePt t="19817" x="3402013" y="3732213"/>
          <p14:tracePt t="19834" x="3367088" y="3751263"/>
          <p14:tracePt t="19850" x="3330575" y="3759200"/>
          <p14:tracePt t="19850" x="3322638" y="3768725"/>
          <p14:tracePt t="19869" x="3276600" y="3776663"/>
          <p14:tracePt t="19884" x="3251200" y="3795713"/>
          <p14:tracePt t="19900" x="3205163" y="3803650"/>
          <p14:tracePt t="19917" x="3133725" y="3840163"/>
          <p14:tracePt t="19936" x="3089275" y="3848100"/>
          <p14:tracePt t="19951" x="3054350" y="3867150"/>
          <p14:tracePt t="19967" x="3009900" y="3884613"/>
          <p14:tracePt t="19985" x="2982913" y="3884613"/>
          <p14:tracePt t="20000" x="2965450" y="3884613"/>
          <p14:tracePt t="20017" x="2928938" y="3894138"/>
          <p14:tracePt t="20036" x="2901950" y="3894138"/>
          <p14:tracePt t="20051" x="2874963" y="3894138"/>
          <p14:tracePt t="20067" x="2857500" y="3894138"/>
          <p14:tracePt t="20067" x="2847975" y="3894138"/>
          <p14:tracePt t="20086" x="2830513" y="3894138"/>
          <p14:tracePt t="20102" x="2813050" y="3894138"/>
          <p14:tracePt t="20117" x="2795588" y="3875088"/>
          <p14:tracePt t="20134" x="2776538" y="3867150"/>
          <p14:tracePt t="20134" x="2759075" y="3857625"/>
          <p14:tracePt t="20153" x="2751138" y="3840163"/>
          <p14:tracePt t="20153" x="2741613" y="3830638"/>
          <p14:tracePt t="20169" x="2714625" y="3803650"/>
          <p14:tracePt t="20184" x="2697163" y="3776663"/>
          <p14:tracePt t="20200" x="2697163" y="3741738"/>
          <p14:tracePt t="20216" x="2687638" y="3705225"/>
          <p14:tracePt t="20216" x="2687638" y="3697288"/>
          <p14:tracePt t="20236" x="2687638" y="3670300"/>
          <p14:tracePt t="20250" x="2687638" y="3633788"/>
          <p14:tracePt t="20267" x="2687638" y="3625850"/>
          <p14:tracePt t="20285" x="2705100" y="3581400"/>
          <p14:tracePt t="20301" x="2724150" y="3554413"/>
          <p14:tracePt t="20317" x="2751138" y="3527425"/>
          <p14:tracePt t="20334" x="2795588" y="3490913"/>
          <p14:tracePt t="20353" x="2822575" y="3473450"/>
          <p14:tracePt t="20368" x="2847975" y="3446463"/>
          <p14:tracePt t="20384" x="2867025" y="3429000"/>
          <p14:tracePt t="20384" x="2874963" y="3429000"/>
          <p14:tracePt t="20405" x="2894013" y="3419475"/>
          <p14:tracePt t="20419" x="2919413" y="3419475"/>
          <p14:tracePt t="20434" x="2946400" y="3419475"/>
          <p14:tracePt t="20450" x="3009900" y="3429000"/>
          <p14:tracePt t="20470" x="3036888" y="3438525"/>
          <p14:tracePt t="20485" x="3071813" y="3446463"/>
          <p14:tracePt t="20500" x="3116263" y="3465513"/>
          <p14:tracePt t="20517" x="3170238" y="3500438"/>
          <p14:tracePt t="20535" x="3197225" y="3517900"/>
          <p14:tracePt t="20550" x="3241675" y="3544888"/>
          <p14:tracePt t="20550" x="3251200" y="3554413"/>
          <p14:tracePt t="20569" x="3268663" y="3571875"/>
          <p14:tracePt t="20585" x="3322638" y="3608388"/>
          <p14:tracePt t="20601" x="3348038" y="3633788"/>
          <p14:tracePt t="20617" x="3375025" y="3652838"/>
          <p14:tracePt t="20636" x="3384550" y="3660775"/>
          <p14:tracePt t="20656" x="3384550" y="3670300"/>
          <p14:tracePt t="20679" x="3384550" y="3679825"/>
          <p14:tracePt t="20687" x="3384550" y="3687763"/>
          <p14:tracePt t="20701" x="3384550" y="3705225"/>
          <p14:tracePt t="20717" x="3384550" y="3714750"/>
          <p14:tracePt t="20733" x="3384550" y="3732213"/>
          <p14:tracePt t="20749" x="3384550" y="3741738"/>
          <p14:tracePt t="20767" x="3375025" y="3751263"/>
          <p14:tracePt t="20784" x="3367088" y="3768725"/>
          <p14:tracePt t="20800" x="3348038" y="3795713"/>
          <p14:tracePt t="20819" x="3340100" y="3803650"/>
          <p14:tracePt t="20833" x="3322638" y="3822700"/>
          <p14:tracePt t="20850" x="3313113" y="3830638"/>
          <p14:tracePt t="20867" x="3286125" y="3848100"/>
          <p14:tracePt t="20884" x="3268663" y="3857625"/>
          <p14:tracePt t="20884" x="3251200" y="3857625"/>
          <p14:tracePt t="20906" x="3232150" y="3867150"/>
          <p14:tracePt t="20916" x="3179763" y="3875088"/>
          <p14:tracePt t="20937" x="3152775" y="3875088"/>
          <p14:tracePt t="20950" x="3125788" y="3875088"/>
          <p14:tracePt t="20967" x="3089275" y="3875088"/>
          <p14:tracePt t="20984" x="3044825" y="3875088"/>
          <p14:tracePt t="21003" x="3017838" y="3867150"/>
          <p14:tracePt t="21017" x="2990850" y="3867150"/>
          <p14:tracePt t="21017" x="2982913" y="3867150"/>
          <p14:tracePt t="21037" x="2955925" y="3857625"/>
          <p14:tracePt t="21051" x="2911475" y="3840163"/>
          <p14:tracePt t="21067" x="2874963" y="3813175"/>
          <p14:tracePt t="21067" x="2857500" y="3803650"/>
          <p14:tracePt t="21086" x="2830513" y="3786188"/>
          <p14:tracePt t="21100" x="2813050" y="3768725"/>
          <p14:tracePt t="21116" x="2795588" y="3741738"/>
          <p14:tracePt t="21116" x="2786063" y="3741738"/>
          <p14:tracePt t="21137" x="2776538" y="3732213"/>
          <p14:tracePt t="21151" x="2768600" y="3714750"/>
          <p14:tracePt t="21167" x="2768600" y="3705225"/>
          <p14:tracePt t="21183" x="2759075" y="3687763"/>
          <p14:tracePt t="21202" x="2759075" y="3679825"/>
          <p14:tracePt t="21217" x="2759075" y="3660775"/>
          <p14:tracePt t="21233" x="2751138" y="3652838"/>
          <p14:tracePt t="21250" x="2751138" y="3643313"/>
          <p14:tracePt t="21268" x="2751138" y="3633788"/>
          <p14:tracePt t="21312" x="2759075" y="3625850"/>
          <p14:tracePt t="21393" x="2759075" y="3616325"/>
          <p14:tracePt t="21414" x="2768600" y="3616325"/>
          <p14:tracePt t="21428" x="2776538" y="3608388"/>
          <p14:tracePt t="21435" x="2830513" y="3571875"/>
          <p14:tracePt t="21450" x="2857500" y="3554413"/>
          <p14:tracePt t="21467" x="2911475" y="3527425"/>
          <p14:tracePt t="21486" x="2955925" y="3517900"/>
          <p14:tracePt t="21500" x="3009900" y="3490913"/>
          <p14:tracePt t="21517" x="3089275" y="3473450"/>
          <p14:tracePt t="21517" x="3152775" y="3465513"/>
          <p14:tracePt t="21537" x="3241675" y="3438525"/>
          <p14:tracePt t="21553" x="3313113" y="3419475"/>
          <p14:tracePt t="21567" x="3357563" y="3411538"/>
          <p14:tracePt t="21583" x="3394075" y="3411538"/>
          <p14:tracePt t="21583" x="3402013" y="3411538"/>
          <p14:tracePt t="21603" x="3429000" y="3411538"/>
          <p14:tracePt t="21618" x="3455988" y="3411538"/>
          <p14:tracePt t="21634" x="3473450" y="3419475"/>
          <p14:tracePt t="21650" x="3536950" y="3438525"/>
          <p14:tracePt t="21669" x="3581400" y="3446463"/>
          <p14:tracePt t="21684" x="3625850" y="3465513"/>
          <p14:tracePt t="21700" x="3679825" y="3482975"/>
          <p14:tracePt t="21700" x="3697288" y="3490913"/>
          <p14:tracePt t="21720" x="3741738" y="3500438"/>
          <p14:tracePt t="21734" x="3768725" y="3527425"/>
          <p14:tracePt t="21750" x="3822700" y="3544888"/>
          <p14:tracePt t="21767" x="3884613" y="3562350"/>
          <p14:tracePt t="21767" x="3919538" y="3571875"/>
          <p14:tracePt t="21786" x="3990975" y="3598863"/>
          <p14:tracePt t="21801" x="4054475" y="3608388"/>
          <p14:tracePt t="21817" x="4098925" y="3625850"/>
          <p14:tracePt t="21817" x="4108450" y="3625850"/>
          <p14:tracePt t="21837" x="4125913" y="3633788"/>
          <p14:tracePt t="21852" x="4133850" y="3633788"/>
          <p14:tracePt t="21867" x="4152900" y="3633788"/>
          <p14:tracePt t="21885" x="4160838" y="3643313"/>
          <p14:tracePt t="21902" x="4205288" y="3652838"/>
          <p14:tracePt t="21918" x="4241800" y="3670300"/>
          <p14:tracePt t="21934" x="4303713" y="3687763"/>
          <p14:tracePt t="21950" x="4367213" y="3724275"/>
          <p14:tracePt t="21968" x="4411663" y="3741738"/>
          <p14:tracePt t="21984" x="4429125" y="3759200"/>
          <p14:tracePt t="22000" x="4465638" y="3786188"/>
          <p14:tracePt t="22018" x="4483100" y="3795713"/>
          <p14:tracePt t="22034" x="4510088" y="3813175"/>
          <p14:tracePt t="22034" x="4510088" y="3822700"/>
          <p14:tracePt t="22053" x="4518025" y="3830638"/>
          <p14:tracePt t="22067" x="4537075" y="3840163"/>
          <p14:tracePt t="22084" x="4545013" y="3840163"/>
          <p14:tracePt t="22100" x="4545013" y="3848100"/>
          <p14:tracePt t="22138" x="4554538" y="3848100"/>
          <p14:tracePt t="22166" x="4554538" y="3857625"/>
          <p14:tracePt t="22251" x="4562475" y="3857625"/>
          <p14:tracePt t="22279" x="4562475" y="3848100"/>
          <p14:tracePt t="22401" x="4554538" y="3840163"/>
          <p14:tracePt t="22422" x="4554538" y="3830638"/>
          <p14:tracePt t="22435" x="4545013" y="3795713"/>
          <p14:tracePt t="22442" x="4518025" y="3751263"/>
          <p14:tracePt t="22450" x="4491038" y="3670300"/>
          <p14:tracePt t="22467" x="4473575" y="3633788"/>
          <p14:tracePt t="22467" x="4465638" y="3616325"/>
          <p14:tracePt t="22486" x="4465638" y="3581400"/>
          <p14:tracePt t="22500" x="4456113" y="3562350"/>
          <p14:tracePt t="22519" x="4456113" y="3554413"/>
          <p14:tracePt t="22534" x="4465638" y="3536950"/>
          <p14:tracePt t="22551" x="4483100" y="3517900"/>
          <p14:tracePt t="22567" x="4500563" y="3500438"/>
          <p14:tracePt t="22585" x="4510088" y="3490913"/>
          <p14:tracePt t="22600" x="4518025" y="3490913"/>
          <p14:tracePt t="22616" x="4527550" y="3490913"/>
          <p14:tracePt t="22649" x="4527550" y="3482975"/>
          <p14:tracePt t="22656" x="4537075" y="3482975"/>
          <p14:tracePt t="22679" x="4545013" y="3473450"/>
          <p14:tracePt t="22700" x="4554538" y="3465513"/>
          <p14:tracePt t="22707" x="4572000" y="3446463"/>
          <p14:tracePt t="22716" x="4625975" y="3429000"/>
          <p14:tracePt t="22733" x="4660900" y="3419475"/>
          <p14:tracePt t="22733" x="4679950" y="3419475"/>
          <p14:tracePt t="22753" x="4714875" y="3419475"/>
          <p14:tracePt t="22767" x="4759325" y="3429000"/>
          <p14:tracePt t="22783" x="4795838" y="3438525"/>
          <p14:tracePt t="22783" x="4813300" y="3446463"/>
          <p14:tracePt t="22803" x="4857750" y="3455988"/>
          <p14:tracePt t="22817" x="4884738" y="3473450"/>
          <p14:tracePt t="22834" x="4902200" y="3490913"/>
          <p14:tracePt t="22850" x="4938713" y="3517900"/>
          <p14:tracePt t="22869" x="4956175" y="3536950"/>
          <p14:tracePt t="22884" x="4965700" y="3544888"/>
          <p14:tracePt t="22900" x="4973638" y="3571875"/>
          <p14:tracePt t="22918" x="4983163" y="3598863"/>
          <p14:tracePt t="22935" x="4991100" y="3608388"/>
          <p14:tracePt t="22950" x="4991100" y="3616325"/>
          <p14:tracePt t="22971" x="4991100" y="3625850"/>
          <p14:tracePt t="22999" x="4991100" y="3633788"/>
          <p14:tracePt t="23022" x="4991100" y="3643313"/>
          <p14:tracePt t="23035" x="4991100" y="3652838"/>
          <p14:tracePt t="23043" x="4991100" y="3660775"/>
          <p14:tracePt t="23050" x="4983163" y="3714750"/>
          <p14:tracePt t="23067" x="4956175" y="3751263"/>
          <p14:tracePt t="23067" x="4956175" y="3768725"/>
          <p14:tracePt t="23086" x="4938713" y="3803650"/>
          <p14:tracePt t="23101" x="4919663" y="3830638"/>
          <p14:tracePt t="23117" x="4894263" y="3857625"/>
          <p14:tracePt t="23136" x="4875213" y="3875088"/>
          <p14:tracePt t="23151" x="4867275" y="3884613"/>
          <p14:tracePt t="23167" x="4822825" y="3902075"/>
          <p14:tracePt t="23186" x="4795838" y="3919538"/>
          <p14:tracePt t="23200" x="4759325" y="3929063"/>
          <p14:tracePt t="23216" x="4751388" y="3938588"/>
          <p14:tracePt t="23234" x="4732338" y="3938588"/>
          <p14:tracePt t="23250" x="4724400" y="3938588"/>
          <p14:tracePt t="23266" x="4714875" y="3946525"/>
          <p14:tracePt t="23285" x="4705350" y="3946525"/>
          <p14:tracePt t="23300" x="4687888" y="3946525"/>
          <p14:tracePt t="23319" x="4670425" y="3946525"/>
          <p14:tracePt t="23334" x="4652963" y="3946525"/>
          <p14:tracePt t="23350" x="4643438" y="3946525"/>
          <p14:tracePt t="23367" x="4625975" y="3946525"/>
          <p14:tracePt t="23384" x="4616450" y="3946525"/>
          <p14:tracePt t="23401" x="4598988" y="3946525"/>
          <p14:tracePt t="23401" x="4598988" y="3938588"/>
          <p14:tracePt t="23420" x="4589463" y="3938588"/>
          <p14:tracePt t="23433" x="4572000" y="3938588"/>
          <p14:tracePt t="23449" x="4562475" y="3919538"/>
          <p14:tracePt t="23469" x="4554538" y="3911600"/>
          <p14:tracePt t="23484" x="4537075" y="3902075"/>
          <p14:tracePt t="23500" x="4527550" y="3884613"/>
          <p14:tracePt t="23518" x="4518025" y="3867150"/>
          <p14:tracePt t="23535" x="4500563" y="3857625"/>
          <p14:tracePt t="23552" x="4491038" y="3840163"/>
          <p14:tracePt t="23567" x="4483100" y="3830638"/>
          <p14:tracePt t="23567" x="4473575" y="3822700"/>
          <p14:tracePt t="23586" x="4465638" y="3813175"/>
          <p14:tracePt t="23600" x="4465638" y="3803650"/>
          <p14:tracePt t="23616" x="4456113" y="3786188"/>
          <p14:tracePt t="23633" x="4446588" y="3776663"/>
          <p14:tracePt t="23651" x="4438650" y="3759200"/>
          <p14:tracePt t="23667" x="4438650" y="3751263"/>
          <p14:tracePt t="23683" x="4429125" y="3724275"/>
          <p14:tracePt t="23701" x="4429125" y="3714750"/>
          <p14:tracePt t="23716" x="4429125" y="3705225"/>
          <p14:tracePt t="23736" x="4429125" y="3697288"/>
          <p14:tracePt t="23776" x="4429125" y="3687763"/>
          <p14:tracePt t="23825" x="4438650" y="3687763"/>
          <p14:tracePt t="23868" x="4438650" y="3679825"/>
          <p14:tracePt t="23875" x="4446588" y="3679825"/>
          <p14:tracePt t="23899" x="4456113" y="3660775"/>
          <p14:tracePt t="23905" x="4473575" y="3652838"/>
          <p14:tracePt t="23918" x="4510088" y="3616325"/>
          <p14:tracePt t="23934" x="4537075" y="3598863"/>
          <p14:tracePt t="23950" x="4554538" y="3589338"/>
          <p14:tracePt t="23969" x="4572000" y="3571875"/>
          <p14:tracePt t="23984" x="4589463" y="3571875"/>
          <p14:tracePt t="24000" x="4608513" y="3571875"/>
          <p14:tracePt t="24017" x="4633913" y="3571875"/>
          <p14:tracePt t="24017" x="4652963" y="3571875"/>
          <p14:tracePt t="24035" x="4679950" y="3571875"/>
          <p14:tracePt t="24050" x="4714875" y="3571875"/>
          <p14:tracePt t="24067" x="4751388" y="3581400"/>
          <p14:tracePt t="24085" x="4786313" y="3589338"/>
          <p14:tracePt t="24100" x="4813300" y="3608388"/>
          <p14:tracePt t="24118" x="4848225" y="3625850"/>
          <p14:tracePt t="24135" x="4867275" y="3633788"/>
          <p14:tracePt t="24150" x="4884738" y="3643313"/>
          <p14:tracePt t="24166" x="4911725" y="3670300"/>
          <p14:tracePt t="24185" x="4938713" y="3679825"/>
          <p14:tracePt t="24200" x="4946650" y="3697288"/>
          <p14:tracePt t="24217" x="4956175" y="3705225"/>
          <p14:tracePt t="24217" x="4965700" y="3714750"/>
          <p14:tracePt t="24236" x="4973638" y="3714750"/>
          <p14:tracePt t="24250" x="4973638" y="3724275"/>
          <p14:tracePt t="24266" x="4983163" y="3724275"/>
          <p14:tracePt t="24285" x="4983163" y="3732213"/>
          <p14:tracePt t="24300" x="4983163" y="3741738"/>
          <p14:tracePt t="24316" x="4983163" y="3751263"/>
          <p14:tracePt t="24336" x="4983163" y="3759200"/>
          <p14:tracePt t="24399" x="4983163" y="3768725"/>
          <p14:tracePt t="24442" x="4973638" y="3776663"/>
          <p14:tracePt t="24470" x="4965700" y="3786188"/>
          <p14:tracePt t="24477" x="4965700" y="3803650"/>
          <p14:tracePt t="24485" x="4938713" y="3830638"/>
          <p14:tracePt t="24500" x="4902200" y="3867150"/>
          <p14:tracePt t="24516" x="4884738" y="3884613"/>
          <p14:tracePt t="24516" x="4875213" y="3894138"/>
          <p14:tracePt t="24536" x="4857750" y="3911600"/>
          <p14:tracePt t="24550" x="4830763" y="3911600"/>
          <p14:tracePt t="24566" x="4786313" y="3929063"/>
          <p14:tracePt t="24586" x="4759325" y="3929063"/>
          <p14:tracePt t="24600" x="4732338" y="3938588"/>
          <p14:tracePt t="24617" x="4714875" y="3938588"/>
          <p14:tracePt t="24635" x="4697413" y="3938588"/>
          <p14:tracePt t="24650" x="4679950" y="3938588"/>
          <p14:tracePt t="24666" x="4660900" y="3938588"/>
          <p14:tracePt t="24686" x="4625975" y="3929063"/>
          <p14:tracePt t="24700" x="4608513" y="3919538"/>
          <p14:tracePt t="24717" x="4581525" y="3902075"/>
          <p14:tracePt t="24717" x="4572000" y="3894138"/>
          <p14:tracePt t="24736" x="4545013" y="3884613"/>
          <p14:tracePt t="24752" x="4537075" y="3875088"/>
          <p14:tracePt t="24767" x="4527550" y="3875088"/>
          <p14:tracePt t="24783" x="4527550" y="3867150"/>
          <p14:tracePt t="24800" x="4518025" y="3867150"/>
          <p14:tracePt t="24816" x="4510088" y="3867150"/>
          <p14:tracePt t="24853" x="4510088" y="3857625"/>
          <p14:tracePt t="24874" x="4510088" y="3848100"/>
          <p14:tracePt t="24900" x="4510088" y="3840163"/>
          <p14:tracePt t="24955" x="4510088" y="3830638"/>
          <p14:tracePt t="25007" x="4510088" y="3822700"/>
          <p14:tracePt t="25050" x="4510088" y="3813175"/>
          <p14:tracePt t="25073" x="4510088" y="3803650"/>
          <p14:tracePt t="25130" x="4510088" y="3795713"/>
          <p14:tracePt t="25218" x="4527550" y="3786188"/>
          <p14:tracePt t="25268" x="4545013" y="3776663"/>
          <p14:tracePt t="25274" x="4589463" y="3768725"/>
          <p14:tracePt t="25283" x="4724400" y="3751263"/>
          <p14:tracePt t="25300" x="4956175" y="3724275"/>
          <p14:tracePt t="25319" x="5153025" y="3705225"/>
          <p14:tracePt t="25334" x="5340350" y="3687763"/>
          <p14:tracePt t="25350" x="5554663" y="3633788"/>
          <p14:tracePt t="25350" x="5670550" y="3608388"/>
          <p14:tracePt t="25369" x="5803900" y="3571875"/>
          <p14:tracePt t="25385" x="5894388" y="3544888"/>
          <p14:tracePt t="25402" x="5938838" y="3536950"/>
          <p14:tracePt t="25417" x="5965825" y="3536950"/>
          <p14:tracePt t="25417" x="5973763" y="3536950"/>
          <p14:tracePt t="25436" x="5991225" y="3536950"/>
          <p14:tracePt t="25450" x="6010275" y="3536950"/>
          <p14:tracePt t="25467" x="6037263" y="3544888"/>
          <p14:tracePt t="25484" x="6081713" y="3562350"/>
          <p14:tracePt t="25503" x="6108700" y="3571875"/>
          <p14:tracePt t="25518" x="6126163" y="3581400"/>
          <p14:tracePt t="25537" x="6143625" y="3581400"/>
          <p14:tracePt t="25552" x="6170613" y="3581400"/>
          <p14:tracePt t="25567" x="6188075" y="3581400"/>
          <p14:tracePt t="25584" x="6205538" y="3581400"/>
          <p14:tracePt t="25600" x="6224588" y="3581400"/>
          <p14:tracePt t="25619" x="6224588" y="3571875"/>
          <p14:tracePt t="25633" x="6232525" y="3571875"/>
          <p14:tracePt t="25929" x="6242050" y="3571875"/>
          <p14:tracePt t="25966" x="6242050" y="3581400"/>
          <p14:tracePt t="26024" x="6242050" y="3589338"/>
          <p14:tracePt t="26032" x="6242050" y="3598863"/>
          <p14:tracePt t="26060" x="6232525" y="3598863"/>
          <p14:tracePt t="26074" x="6232525" y="3616325"/>
          <p14:tracePt t="26083" x="6232525" y="3625850"/>
          <p14:tracePt t="26099" x="6224588" y="3633788"/>
          <p14:tracePt t="26099" x="6224588" y="3643313"/>
          <p14:tracePt t="26119" x="6215063" y="3652838"/>
          <p14:tracePt t="26133" x="6205538" y="3670300"/>
          <p14:tracePt t="26150" x="6180138" y="3714750"/>
          <p14:tracePt t="26169" x="6161088" y="3741738"/>
          <p14:tracePt t="26184" x="6153150" y="3751263"/>
          <p14:tracePt t="26200" x="6134100" y="3768725"/>
          <p14:tracePt t="26200" x="6126163" y="3768725"/>
          <p14:tracePt t="26219" x="6108700" y="3776663"/>
          <p14:tracePt t="26233" x="6099175" y="3786188"/>
          <p14:tracePt t="26249" x="6072188" y="3795713"/>
          <p14:tracePt t="26267" x="6054725" y="3803650"/>
          <p14:tracePt t="26284" x="6027738" y="3803650"/>
          <p14:tracePt t="26284" x="6018213" y="3813175"/>
          <p14:tracePt t="26303" x="6000750" y="3822700"/>
          <p14:tracePt t="26317" x="5983288" y="3822700"/>
          <p14:tracePt t="26333" x="5973763" y="3822700"/>
          <p14:tracePt t="26349" x="5956300" y="3822700"/>
          <p14:tracePt t="26367" x="5946775" y="3822700"/>
          <p14:tracePt t="26387" x="5938838" y="3822700"/>
          <p14:tracePt t="26405" x="5911850" y="3803650"/>
          <p14:tracePt t="26417" x="5894388" y="3795713"/>
          <p14:tracePt t="26434" x="5867400" y="3776663"/>
          <p14:tracePt t="26450" x="5830888" y="3751263"/>
          <p14:tracePt t="26469" x="5822950" y="3732213"/>
          <p14:tracePt t="26483" x="5813425" y="3714750"/>
          <p14:tracePt t="26500" x="5803900" y="3697288"/>
          <p14:tracePt t="26520" x="5803900" y="3687763"/>
          <p14:tracePt t="26534" x="5803900" y="3679825"/>
          <p14:tracePt t="26549" x="5803900" y="3643313"/>
          <p14:tracePt t="26568" x="5803900" y="3616325"/>
          <p14:tracePt t="26583" x="5803900" y="3571875"/>
          <p14:tracePt t="26602" x="5803900" y="3527425"/>
          <p14:tracePt t="26618" x="5803900" y="3500438"/>
          <p14:tracePt t="26633" x="5803900" y="3482975"/>
          <p14:tracePt t="26651" x="5813425" y="3465513"/>
          <p14:tracePt t="26667" x="5822950" y="3455988"/>
          <p14:tracePt t="26684" x="5840413" y="3455988"/>
          <p14:tracePt t="26700" x="5867400" y="3446463"/>
          <p14:tracePt t="26717" x="5902325" y="3446463"/>
          <p14:tracePt t="26736" x="5929313" y="3446463"/>
          <p14:tracePt t="26750" x="5946775" y="3446463"/>
          <p14:tracePt t="26767" x="5965825" y="3446463"/>
          <p14:tracePt t="26783" x="5983288" y="3446463"/>
          <p14:tracePt t="26802" x="6000750" y="3446463"/>
          <p14:tracePt t="26817" x="6018213" y="3446463"/>
          <p14:tracePt t="26833" x="6037263" y="3455988"/>
          <p14:tracePt t="26849" x="6099175" y="3465513"/>
          <p14:tracePt t="26869" x="6143625" y="3482975"/>
          <p14:tracePt t="26884" x="6180138" y="3490913"/>
          <p14:tracePt t="26904" x="6224588" y="3517900"/>
          <p14:tracePt t="26917" x="6276975" y="3554413"/>
          <p14:tracePt t="26936" x="6296025" y="3562350"/>
          <p14:tracePt t="26950" x="6313488" y="3581400"/>
          <p14:tracePt t="26967" x="6330950" y="3589338"/>
          <p14:tracePt t="26986" x="6340475" y="3608388"/>
          <p14:tracePt t="27001" x="6340475" y="3616325"/>
          <p14:tracePt t="27016" x="6340475" y="3633788"/>
          <p14:tracePt t="27036" x="6340475" y="3670300"/>
          <p14:tracePt t="27050" x="6340475" y="3705225"/>
          <p14:tracePt t="27066" x="6323013" y="3759200"/>
          <p14:tracePt t="27086" x="6303963" y="3786188"/>
          <p14:tracePt t="27100" x="6296025" y="3813175"/>
          <p14:tracePt t="27119" x="6276975" y="3840163"/>
          <p14:tracePt t="27134" x="6269038" y="3848100"/>
          <p14:tracePt t="27150" x="6251575" y="3867150"/>
          <p14:tracePt t="27169" x="6224588" y="3884613"/>
          <p14:tracePt t="27184" x="6205538" y="3894138"/>
          <p14:tracePt t="27200" x="6153150" y="3902075"/>
          <p14:tracePt t="27219" x="6126163" y="3919538"/>
          <p14:tracePt t="27234" x="6108700" y="3919538"/>
          <p14:tracePt t="27234" x="6089650" y="3919538"/>
          <p14:tracePt t="27253" x="6072188" y="3919538"/>
          <p14:tracePt t="27267" x="6054725" y="3919538"/>
          <p14:tracePt t="27283" x="6037263" y="3919538"/>
          <p14:tracePt t="27302" x="6018213" y="3919538"/>
          <p14:tracePt t="27317" x="6010275" y="3919538"/>
          <p14:tracePt t="27333" x="6000750" y="3919538"/>
          <p14:tracePt t="27350" x="5983288" y="3902075"/>
          <p14:tracePt t="27367" x="5973763" y="3894138"/>
          <p14:tracePt t="27367" x="5956300" y="3884613"/>
          <p14:tracePt t="27385" x="5946775" y="3867150"/>
          <p14:tracePt t="27402" x="5929313" y="3857625"/>
          <p14:tracePt t="27416" x="5919788" y="3830638"/>
          <p14:tracePt t="27435" x="5911850" y="3822700"/>
          <p14:tracePt t="27450" x="5911850" y="3803650"/>
          <p14:tracePt t="27467" x="5902325" y="3786188"/>
          <p14:tracePt t="27485" x="5894388" y="3768725"/>
          <p14:tracePt t="27500" x="5884863" y="3751263"/>
          <p14:tracePt t="27517" x="5884863" y="3724275"/>
          <p14:tracePt t="27536" x="5884863" y="3705225"/>
          <p14:tracePt t="27551" x="5884863" y="3687763"/>
          <p14:tracePt t="27567" x="5884863" y="3679825"/>
          <p14:tracePt t="27582" x="5884863" y="3670300"/>
          <p14:tracePt t="27600" x="5884863" y="3660775"/>
          <p14:tracePt t="27616" x="5884863" y="3652838"/>
          <p14:tracePt t="27637" x="5884863" y="3643313"/>
          <p14:tracePt t="27653" x="5894388" y="3633788"/>
          <p14:tracePt t="27675" x="5894388" y="3625850"/>
          <p14:tracePt t="27690" x="5902325" y="3625850"/>
          <p14:tracePt t="27704" x="5902325" y="3616325"/>
          <p14:tracePt t="27716" x="5911850" y="3608388"/>
          <p14:tracePt t="27735" x="5919788" y="3598863"/>
          <p14:tracePt t="27756" x="5929313" y="3598863"/>
          <p14:tracePt t="27771" x="5938838" y="3598863"/>
          <p14:tracePt t="27782" x="5991225" y="3598863"/>
          <p14:tracePt t="27802" x="6018213" y="3598863"/>
          <p14:tracePt t="27817" x="6045200" y="3598863"/>
          <p14:tracePt t="27833" x="6062663" y="3598863"/>
          <p14:tracePt t="27850" x="6081713" y="3598863"/>
          <p14:tracePt t="27850" x="6089650" y="3598863"/>
          <p14:tracePt t="27868" x="6108700" y="3598863"/>
          <p14:tracePt t="27884" x="6153150" y="3598863"/>
          <p14:tracePt t="27884" x="6170613" y="3608388"/>
          <p14:tracePt t="27906" x="6205538" y="3608388"/>
          <p14:tracePt t="27919" x="6242050" y="3616325"/>
          <p14:tracePt t="27934" x="6259513" y="3625850"/>
          <p14:tracePt t="27951" x="6286500" y="3633788"/>
          <p14:tracePt t="27967" x="6296025" y="3643313"/>
          <p14:tracePt t="27967" x="6303963" y="3643313"/>
          <p14:tracePt t="27985" x="6313488" y="3652838"/>
          <p14:tracePt t="28000" x="6323013" y="3660775"/>
          <p14:tracePt t="28020" x="6323013" y="3670300"/>
          <p14:tracePt t="28033" x="6323013" y="3679825"/>
          <p14:tracePt t="28049" x="6323013" y="3697288"/>
          <p14:tracePt t="28067" x="6323013" y="3724275"/>
          <p14:tracePt t="28084" x="6313488" y="3732213"/>
          <p14:tracePt t="28100" x="6313488" y="3751263"/>
          <p14:tracePt t="28117" x="6303963" y="3768725"/>
          <p14:tracePt t="28134" x="6303963" y="3786188"/>
          <p14:tracePt t="28150" x="6286500" y="3803650"/>
          <p14:tracePt t="28168" x="6276975" y="3813175"/>
          <p14:tracePt t="28184" x="6259513" y="3822700"/>
          <p14:tracePt t="28200" x="6224588" y="3840163"/>
          <p14:tracePt t="28217" x="6197600" y="3857625"/>
          <p14:tracePt t="28234" x="6180138" y="3867150"/>
          <p14:tracePt t="28252" x="6143625" y="3875088"/>
          <p14:tracePt t="28267" x="6126163" y="3884613"/>
          <p14:tracePt t="28283" x="6108700" y="3884613"/>
          <p14:tracePt t="28302" x="6099175" y="3884613"/>
          <p14:tracePt t="28316" x="6089650" y="3884613"/>
          <p14:tracePt t="28332" x="6081713" y="3884613"/>
          <p14:tracePt t="28350" x="6072188" y="3884613"/>
          <p14:tracePt t="28371" x="6062663" y="3884613"/>
          <p14:tracePt t="28393" x="6062663" y="3875088"/>
          <p14:tracePt t="28414" x="6054725" y="3875088"/>
          <p14:tracePt t="28422" x="6045200" y="3875088"/>
          <p14:tracePt t="28435" x="6027738" y="3867150"/>
          <p14:tracePt t="28450" x="6000750" y="3840163"/>
          <p14:tracePt t="28467" x="5965825" y="3830638"/>
          <p14:tracePt t="28483" x="5902325" y="3813175"/>
          <p14:tracePt t="28502" x="5840413" y="3803650"/>
          <p14:tracePt t="28517" x="5751513" y="3803650"/>
          <p14:tracePt t="28534" x="5643563" y="3803650"/>
          <p14:tracePt t="28534" x="5581650" y="3813175"/>
          <p14:tracePt t="28552" x="5419725" y="3830638"/>
          <p14:tracePt t="28567" x="5214938" y="3848100"/>
          <p14:tracePt t="28583" x="5000625" y="3902075"/>
          <p14:tracePt t="28600" x="4751388" y="3938588"/>
          <p14:tracePt t="28618" x="4581525" y="3956050"/>
          <p14:tracePt t="28634" x="4429125" y="3973513"/>
          <p14:tracePt t="28650" x="4276725" y="3990975"/>
          <p14:tracePt t="28668" x="4187825" y="4010025"/>
          <p14:tracePt t="28683" x="4098925" y="4010025"/>
          <p14:tracePt t="28700" x="3965575" y="4010025"/>
          <p14:tracePt t="28719" x="3894138" y="4010025"/>
          <p14:tracePt t="28734" x="3813175" y="4010025"/>
          <p14:tracePt t="28750" x="3741738" y="4010025"/>
          <p14:tracePt t="28750" x="3705225" y="4010025"/>
          <p14:tracePt t="28769" x="3616325" y="4010025"/>
          <p14:tracePt t="28783" x="3544888" y="4000500"/>
          <p14:tracePt t="28800" x="3465513" y="3990975"/>
          <p14:tracePt t="28816" x="3411538" y="3983038"/>
          <p14:tracePt t="28836" x="3384550" y="3983038"/>
          <p14:tracePt t="28851" x="3348038" y="3965575"/>
          <p14:tracePt t="28866" x="3330575" y="3965575"/>
          <p14:tracePt t="28866" x="3322638" y="3956050"/>
          <p14:tracePt t="28886" x="3295650" y="3946525"/>
          <p14:tracePt t="28906" x="3268663" y="3929063"/>
          <p14:tracePt t="28917" x="3251200" y="3919538"/>
          <p14:tracePt t="28933" x="3232150" y="3911600"/>
          <p14:tracePt t="28933" x="3224213" y="3902075"/>
          <p14:tracePt t="28953" x="3214688" y="3902075"/>
          <p14:tracePt t="28967" x="3205163" y="3884613"/>
          <p14:tracePt t="28983" x="3179763" y="3867150"/>
          <p14:tracePt t="28983" x="3170238" y="3848100"/>
          <p14:tracePt t="29003" x="3133725" y="3830638"/>
          <p14:tracePt t="29017" x="3089275" y="3813175"/>
          <p14:tracePt t="29034" x="3054350" y="3795713"/>
          <p14:tracePt t="29050" x="3017838" y="3759200"/>
          <p14:tracePt t="29068" x="3000375" y="3751263"/>
          <p14:tracePt t="29083" x="2982913" y="3751263"/>
          <p14:tracePt t="29100" x="2965450" y="3741738"/>
          <p14:tracePt t="29119" x="2955925" y="3741738"/>
          <p14:tracePt t="29134" x="2938463" y="3732213"/>
          <p14:tracePt t="29150" x="2928938" y="3732213"/>
          <p14:tracePt t="29169" x="2919413" y="3732213"/>
          <p14:tracePt t="29190" x="2911475" y="3732213"/>
          <p14:tracePt t="29227" x="2901950" y="3732213"/>
          <p14:tracePt t="29242" x="2901950" y="3724275"/>
          <p14:tracePt t="29270" x="2894013" y="3724275"/>
          <p14:tracePt t="29285" x="2884488" y="3714750"/>
          <p14:tracePt t="29315" x="2874963" y="3705225"/>
          <p14:tracePt t="29359" x="2867025" y="3697288"/>
          <p14:tracePt t="29388" x="2867025" y="3687763"/>
          <p14:tracePt t="29395" x="2867025" y="3679825"/>
          <p14:tracePt t="29403" x="2874963" y="3660775"/>
          <p14:tracePt t="29419" x="2894013" y="3616325"/>
          <p14:tracePt t="29434" x="2911475" y="3581400"/>
          <p14:tracePt t="29452" x="2965450" y="3536950"/>
          <p14:tracePt t="29467" x="3000375" y="3517900"/>
          <p14:tracePt t="29483" x="3036888" y="3500438"/>
          <p14:tracePt t="29501" x="3108325" y="3473450"/>
          <p14:tracePt t="29518" x="3133725" y="3465513"/>
          <p14:tracePt t="29534" x="3160713" y="3455988"/>
          <p14:tracePt t="29550" x="3179763" y="3455988"/>
          <p14:tracePt t="29569" x="3187700" y="3455988"/>
          <p14:tracePt t="29583" x="3197225" y="3455988"/>
          <p14:tracePt t="29599" x="3214688" y="3455988"/>
          <p14:tracePt t="29616" x="3224213" y="3455988"/>
          <p14:tracePt t="29634" x="3232150" y="3465513"/>
          <p14:tracePt t="29649" x="3251200" y="3473450"/>
          <p14:tracePt t="29670" x="3259138" y="3482975"/>
          <p14:tracePt t="29699" x="3268663" y="3490913"/>
          <p14:tracePt t="29706" x="3276600" y="3490913"/>
          <p14:tracePt t="29716" x="3295650" y="3509963"/>
          <p14:tracePt t="29735" x="3303588" y="3527425"/>
          <p14:tracePt t="29752" x="3313113" y="3536950"/>
          <p14:tracePt t="29767" x="3322638" y="3544888"/>
          <p14:tracePt t="29783" x="3330575" y="3554413"/>
          <p14:tracePt t="29800" x="3340100" y="3554413"/>
          <p14:tracePt t="29841" x="3340100" y="3562350"/>
          <p14:tracePt t="29862" x="3348038" y="3562350"/>
          <p14:tracePt t="29934" x="3348038" y="3571875"/>
          <p14:tracePt t="29941" x="3348038" y="3581400"/>
          <p14:tracePt t="29950" x="3367088" y="3589338"/>
          <p14:tracePt t="29970" x="3367088" y="3608388"/>
          <p14:tracePt t="29986" x="3384550" y="3616325"/>
          <p14:tracePt t="30002" x="3394075" y="3643313"/>
          <p14:tracePt t="30016" x="3411538" y="3652838"/>
          <p14:tracePt t="30033" x="3411538" y="3670300"/>
          <p14:tracePt t="30051" x="3411538" y="3679825"/>
          <p14:tracePt t="30066" x="3411538" y="3687763"/>
          <p14:tracePt t="30088" x="3411538" y="3697288"/>
          <p14:tracePt t="30133" x="3411538" y="3705225"/>
          <p14:tracePt t="30183" x="3411538" y="3714750"/>
          <p14:tracePt t="30189" x="3402013" y="3714750"/>
          <p14:tracePt t="30210" x="3402013" y="3724275"/>
          <p14:tracePt t="30238" x="3402013" y="3732213"/>
          <p14:tracePt t="30310" x="3394075" y="3732213"/>
          <p14:tracePt t="30332" x="3394075" y="3741738"/>
          <p14:tracePt t="30370" x="3394075" y="3751263"/>
          <p14:tracePt t="30392" x="3384550" y="3751263"/>
          <p14:tracePt t="30399" x="3384550" y="3759200"/>
          <p14:tracePt t="30422" x="3375025" y="3768725"/>
          <p14:tracePt t="30434" x="3357563" y="3786188"/>
          <p14:tracePt t="30451" x="3340100" y="3803650"/>
          <p14:tracePt t="30467" x="3340100" y="3813175"/>
          <p14:tracePt t="30482" x="3330575" y="3830638"/>
          <p14:tracePt t="30502" x="3322638" y="3830638"/>
          <p14:tracePt t="30545" x="3313113" y="3840163"/>
          <p14:tracePt t="30647" x="3303588" y="3840163"/>
          <p14:tracePt t="30690" x="3295650" y="3840163"/>
          <p14:tracePt t="30748" x="3286125" y="3848100"/>
          <p14:tracePt t="30793" x="3276600" y="3848100"/>
          <p14:tracePt t="30837" x="3268663" y="3848100"/>
          <p14:tracePt t="30844" x="3259138" y="3848100"/>
          <p14:tracePt t="30887" x="3251200" y="3848100"/>
          <p14:tracePt t="30911" x="3241675" y="3848100"/>
          <p14:tracePt t="30924" x="3232150" y="3848100"/>
          <p14:tracePt t="30933" x="3197225" y="3848100"/>
          <p14:tracePt t="30952" x="3160713" y="3848100"/>
          <p14:tracePt t="30968" x="3143250" y="3848100"/>
          <p14:tracePt t="30983" x="3133725" y="3840163"/>
          <p14:tracePt t="31002" x="3125788" y="3840163"/>
          <p14:tracePt t="31016" x="3116263" y="3840163"/>
          <p14:tracePt t="31044" x="3108325" y="3840163"/>
          <p14:tracePt t="31052" x="3098800" y="3840163"/>
          <p14:tracePt t="31074" x="3089275" y="3830638"/>
          <p14:tracePt t="31087" x="3081338" y="3830638"/>
          <p14:tracePt t="31099" x="3071813" y="3830638"/>
          <p14:tracePt t="31117" x="3062288" y="3830638"/>
          <p14:tracePt t="31147" x="3054350" y="3830638"/>
          <p14:tracePt t="31169" x="3044825" y="3830638"/>
          <p14:tracePt t="31176" x="3044825" y="3822700"/>
          <p14:tracePt t="31184" x="3036888" y="3822700"/>
          <p14:tracePt t="31199" x="3009900" y="3813175"/>
          <p14:tracePt t="31216" x="2965450" y="3795713"/>
          <p14:tracePt t="31236" x="2946400" y="3786188"/>
          <p14:tracePt t="31250" x="2938463" y="3776663"/>
          <p14:tracePt t="31266" x="2928938" y="3768725"/>
          <p14:tracePt t="31283" x="2919413" y="3768725"/>
          <p14:tracePt t="31300" x="2911475" y="3751263"/>
          <p14:tracePt t="31316" x="2911475" y="3741738"/>
          <p14:tracePt t="31333" x="2901950" y="3732213"/>
          <p14:tracePt t="31351" x="2894013" y="3714750"/>
          <p14:tracePt t="31351" x="2894013" y="3697288"/>
          <p14:tracePt t="31368" x="2884488" y="3687763"/>
          <p14:tracePt t="31384" x="2884488" y="3652838"/>
          <p14:tracePt t="31400" x="2884488" y="3625850"/>
          <p14:tracePt t="31400" x="2874963" y="3608388"/>
          <p14:tracePt t="31419" x="2874963" y="3589338"/>
          <p14:tracePt t="31433" x="2874963" y="3571875"/>
          <p14:tracePt t="31450" x="2874963" y="3562350"/>
          <p14:tracePt t="31466" x="2884488" y="3544888"/>
          <p14:tracePt t="31485" x="2884488" y="3536950"/>
          <p14:tracePt t="31500" x="2884488" y="3527425"/>
          <p14:tracePt t="31516" x="2894013" y="3517900"/>
          <p14:tracePt t="31516" x="2901950" y="3517900"/>
          <p14:tracePt t="31536" x="2911475" y="3500438"/>
          <p14:tracePt t="31551" x="2919413" y="3490913"/>
          <p14:tracePt t="31566" x="2928938" y="3482975"/>
          <p14:tracePt t="31584" x="2946400" y="3482975"/>
          <p14:tracePt t="31600" x="2955925" y="3482975"/>
          <p14:tracePt t="31616" x="2973388" y="3473450"/>
          <p14:tracePt t="31635" x="2990850" y="3465513"/>
          <p14:tracePt t="31650" x="3017838" y="3465513"/>
          <p14:tracePt t="31650" x="3036888" y="3465513"/>
          <p14:tracePt t="31669" x="3062288" y="3455988"/>
          <p14:tracePt t="31684" x="3108325" y="3446463"/>
          <p14:tracePt t="31700" x="3133725" y="3446463"/>
          <p14:tracePt t="31716" x="3170238" y="3446463"/>
          <p14:tracePt t="31735" x="3187700" y="3446463"/>
          <p14:tracePt t="31750" x="3197225" y="3446463"/>
          <p14:tracePt t="31766" x="3214688" y="3446463"/>
          <p14:tracePt t="31785" x="3224213" y="3446463"/>
          <p14:tracePt t="31800" x="3232150" y="3446463"/>
          <p14:tracePt t="31815" x="3241675" y="3446463"/>
          <p14:tracePt t="31833" x="3259138" y="3446463"/>
          <p14:tracePt t="31852" x="3268663" y="3455988"/>
          <p14:tracePt t="31866" x="3276600" y="3455988"/>
          <p14:tracePt t="31883" x="3286125" y="3455988"/>
          <p14:tracePt t="31899" x="3286125" y="3465513"/>
          <p14:tracePt t="31920" x="3295650" y="3465513"/>
          <p14:tracePt t="32049" x="3303588" y="3465513"/>
          <p14:tracePt t="32189" x="3330575" y="3465513"/>
          <p14:tracePt t="32196" x="3367088" y="3465513"/>
          <p14:tracePt t="32203" x="3438525" y="3473450"/>
          <p14:tracePt t="32203" x="3527425" y="3473450"/>
          <p14:tracePt t="32218" x="3714750" y="3482975"/>
          <p14:tracePt t="32233" x="3857625" y="3490913"/>
          <p14:tracePt t="32250" x="3965575" y="3509963"/>
          <p14:tracePt t="32250" x="4000500" y="3509963"/>
          <p14:tracePt t="32268" x="4071938" y="3527425"/>
          <p14:tracePt t="32284" x="4108450" y="3536950"/>
          <p14:tracePt t="32300" x="4143375" y="3544888"/>
          <p14:tracePt t="32300" x="4179888" y="3554413"/>
          <p14:tracePt t="32319" x="4232275" y="3562350"/>
          <p14:tracePt t="32335" x="4276725" y="3581400"/>
          <p14:tracePt t="32350" x="4330700" y="3589338"/>
          <p14:tracePt t="32366" x="4375150" y="3608388"/>
          <p14:tracePt t="32383" x="4429125" y="3633788"/>
          <p14:tracePt t="32401" x="4456113" y="3643313"/>
          <p14:tracePt t="32416" x="4483100" y="3652838"/>
          <p14:tracePt t="32433" x="4518025" y="3660775"/>
          <p14:tracePt t="32449" x="4554538" y="3660775"/>
          <p14:tracePt t="32449" x="4572000" y="3660775"/>
          <p14:tracePt t="32469" x="4616450" y="3670300"/>
          <p14:tracePt t="32484" x="4643438" y="3679825"/>
          <p14:tracePt t="32500" x="4679950" y="3687763"/>
          <p14:tracePt t="32516" x="4697413" y="3697288"/>
          <p14:tracePt t="32534" x="4705350" y="3697288"/>
          <p14:tracePt t="32549" x="4714875" y="3705225"/>
          <p14:tracePt t="32571" x="4714875" y="3714750"/>
          <p14:tracePt t="32686" x="4714875" y="3724275"/>
          <p14:tracePt t="32701" x="4705350" y="3724275"/>
          <p14:tracePt t="32715" x="4705350" y="3732213"/>
          <p14:tracePt t="32723" x="4687888" y="3732213"/>
          <p14:tracePt t="32733" x="4633913" y="3741738"/>
          <p14:tracePt t="32733" x="4616450" y="3741738"/>
          <p14:tracePt t="32753" x="4572000" y="3741738"/>
          <p14:tracePt t="32768" x="4527550" y="3714750"/>
          <p14:tracePt t="32784" x="4500563" y="3687763"/>
          <p14:tracePt t="32800" x="4483100" y="3660775"/>
          <p14:tracePt t="32816" x="4465638" y="3643313"/>
          <p14:tracePt t="32816" x="4465638" y="3633788"/>
          <p14:tracePt t="32835" x="4465638" y="3616325"/>
          <p14:tracePt t="32850" x="4456113" y="3608388"/>
          <p14:tracePt t="32866" x="4456113" y="3589338"/>
          <p14:tracePt t="32885" x="4456113" y="3581400"/>
          <p14:tracePt t="32900" x="4456113" y="3571875"/>
          <p14:tracePt t="32916" x="4456113" y="3554413"/>
          <p14:tracePt t="32933" x="4456113" y="3536950"/>
          <p14:tracePt t="32953" x="4456113" y="3517900"/>
          <p14:tracePt t="32967" x="4473575" y="3500438"/>
          <p14:tracePt t="32983" x="4483100" y="3490913"/>
          <p14:tracePt t="32983" x="4500563" y="3490913"/>
          <p14:tracePt t="33003" x="4518025" y="3473450"/>
          <p14:tracePt t="33017" x="4545013" y="3473450"/>
          <p14:tracePt t="33033" x="4572000" y="3473450"/>
          <p14:tracePt t="33052" x="4589463" y="3473450"/>
          <p14:tracePt t="33068" x="4598988" y="3473450"/>
          <p14:tracePt t="33083" x="4616450" y="3482975"/>
          <p14:tracePt t="33099" x="4643438" y="3490913"/>
          <p14:tracePt t="33099" x="4670425" y="3500438"/>
          <p14:tracePt t="33118" x="4687888" y="3517900"/>
          <p14:tracePt t="33133" x="4724400" y="3527425"/>
          <p14:tracePt t="33150" x="4741863" y="3536950"/>
          <p14:tracePt t="33166" x="4768850" y="3544888"/>
          <p14:tracePt t="33185" x="4776788" y="3562350"/>
          <p14:tracePt t="33200" x="4786313" y="3571875"/>
          <p14:tracePt t="33217" x="4795838" y="3581400"/>
          <p14:tracePt t="33232" x="4795838" y="3589338"/>
          <p14:tracePt t="33252" x="4803775" y="3598863"/>
          <p14:tracePt t="33266" x="4803775" y="3608388"/>
          <p14:tracePt t="33282" x="4803775" y="3616325"/>
          <p14:tracePt t="33301" x="4803775" y="3633788"/>
          <p14:tracePt t="33322" x="4803775" y="3643313"/>
          <p14:tracePt t="33332" x="4803775" y="3670300"/>
          <p14:tracePt t="33332" x="4803775" y="3687763"/>
          <p14:tracePt t="33352" x="4803775" y="3714750"/>
          <p14:tracePt t="33366" x="4795838" y="3732213"/>
          <p14:tracePt t="33383" x="4795838" y="3741738"/>
          <p14:tracePt t="33400" x="4786313" y="3759200"/>
          <p14:tracePt t="33417" x="4776788" y="3776663"/>
          <p14:tracePt t="33433" x="4759325" y="3813175"/>
          <p14:tracePt t="33450" x="4732338" y="3848100"/>
          <p14:tracePt t="33467" x="4714875" y="3867150"/>
          <p14:tracePt t="33484" x="4697413" y="3875088"/>
          <p14:tracePt t="33500" x="4687888" y="3894138"/>
          <p14:tracePt t="33518" x="4670425" y="3902075"/>
          <p14:tracePt t="33533" x="4660900" y="3902075"/>
          <p14:tracePt t="33549" x="4633913" y="3902075"/>
          <p14:tracePt t="33568" x="4616450" y="3902075"/>
          <p14:tracePt t="33583" x="4589463" y="3894138"/>
          <p14:tracePt t="33600" x="4572000" y="3894138"/>
          <p14:tracePt t="33616" x="4545013" y="3875088"/>
          <p14:tracePt t="33634" x="4537075" y="3875088"/>
          <p14:tracePt t="33649" x="4518025" y="3867150"/>
          <p14:tracePt t="33666" x="4510088" y="3867150"/>
          <p14:tracePt t="33682" x="4491038" y="3857625"/>
          <p14:tracePt t="33702" x="4473575" y="3840163"/>
          <p14:tracePt t="33716" x="4456113" y="3822700"/>
          <p14:tracePt t="33733" x="4438650" y="3803650"/>
          <p14:tracePt t="33733" x="4429125" y="3786188"/>
          <p14:tracePt t="33752" x="4411663" y="3759200"/>
          <p14:tracePt t="33767" x="4402138" y="3741738"/>
          <p14:tracePt t="33783" x="4394200" y="3724275"/>
          <p14:tracePt t="33801" x="4375150" y="3697288"/>
          <p14:tracePt t="33817" x="4375150" y="3687763"/>
          <p14:tracePt t="33833" x="4367213" y="3679825"/>
          <p14:tracePt t="33849" x="4367213" y="3660775"/>
          <p14:tracePt t="33869" x="4367213" y="3652838"/>
          <p14:tracePt t="33884" x="4367213" y="3633788"/>
          <p14:tracePt t="33899" x="4367213" y="3625850"/>
          <p14:tracePt t="33916" x="4367213" y="3616325"/>
          <p14:tracePt t="33933" x="4367213" y="3608388"/>
          <p14:tracePt t="33949" x="4367213" y="3589338"/>
          <p14:tracePt t="33967" x="4367213" y="3571875"/>
          <p14:tracePt t="33967" x="4367213" y="3562350"/>
          <p14:tracePt t="33986" x="4367213" y="3554413"/>
          <p14:tracePt t="33999" x="4375150" y="3536950"/>
          <p14:tracePt t="34016" x="4384675" y="3527425"/>
          <p14:tracePt t="34034" x="4402138" y="3509963"/>
          <p14:tracePt t="34050" x="4419600" y="3482975"/>
          <p14:tracePt t="34066" x="4456113" y="3465513"/>
          <p14:tracePt t="34083" x="4483100" y="3446463"/>
          <p14:tracePt t="34083" x="4500563" y="3438525"/>
          <p14:tracePt t="34102" x="4527550" y="3429000"/>
          <p14:tracePt t="34116" x="4562475" y="3419475"/>
          <p14:tracePt t="34134" x="4589463" y="3419475"/>
          <p14:tracePt t="34134" x="4598988" y="3419475"/>
          <p14:tracePt t="34153" x="4625975" y="3402013"/>
          <p14:tracePt t="34167" x="4660900" y="3402013"/>
          <p14:tracePt t="34183" x="4687888" y="3394075"/>
          <p14:tracePt t="34199" x="4724400" y="3384550"/>
          <p14:tracePt t="34218" x="4741863" y="3384550"/>
          <p14:tracePt t="34233" x="4759325" y="3384550"/>
          <p14:tracePt t="34249" x="4776788" y="3384550"/>
          <p14:tracePt t="34268" x="4795838" y="3384550"/>
          <p14:tracePt t="34283" x="4813300" y="3394075"/>
          <p14:tracePt t="34300" x="4822825" y="3402013"/>
          <p14:tracePt t="34316" x="4830763" y="3402013"/>
          <p14:tracePt t="34316" x="4830763" y="3411538"/>
          <p14:tracePt t="34335" x="4840288" y="3411538"/>
          <p14:tracePt t="34349" x="4848225" y="3419475"/>
          <p14:tracePt t="34366" x="4857750" y="3429000"/>
          <p14:tracePt t="34382" x="4867275" y="3446463"/>
          <p14:tracePt t="34400" x="4875213" y="3455988"/>
          <p14:tracePt t="34416" x="4875213" y="3465513"/>
          <p14:tracePt t="34433" x="4884738" y="3482975"/>
          <p14:tracePt t="34450" x="4894263" y="3490913"/>
          <p14:tracePt t="34477" x="4902200" y="3490913"/>
          <p14:tracePt t="34504" x="4902200" y="3500438"/>
          <p14:tracePt t="34532" x="4902200" y="3509963"/>
          <p14:tracePt t="34553" x="4902200" y="3517900"/>
          <p14:tracePt t="34606" x="4911725" y="3517900"/>
          <p14:tracePt t="34657" x="4911725" y="3527425"/>
          <p14:tracePt t="34673" x="4911725" y="3536950"/>
          <p14:tracePt t="34748" x="4911725" y="3544888"/>
          <p14:tracePt t="34777" x="4911725" y="3554413"/>
          <p14:tracePt t="34865" x="4919663" y="3562350"/>
          <p14:tracePt t="34923" x="4919663" y="3571875"/>
          <p14:tracePt t="34968" x="4919663" y="3581400"/>
          <p14:tracePt t="34990" x="4919663" y="3589338"/>
          <p14:tracePt t="35033" x="4919663" y="3598863"/>
          <p14:tracePt t="35085" x="4911725" y="3598863"/>
          <p14:tracePt t="35107" x="4911725" y="3608388"/>
          <p14:tracePt t="35143" x="4911725" y="3616325"/>
          <p14:tracePt t="35181" x="4929188" y="3616325"/>
          <p14:tracePt t="35270" x="4946650" y="3616325"/>
          <p14:tracePt t="35277" x="5000625" y="3608388"/>
          <p14:tracePt t="35285" x="5133975" y="3589338"/>
          <p14:tracePt t="35301" x="5276850" y="3562350"/>
          <p14:tracePt t="35316" x="5419725" y="3562350"/>
          <p14:tracePt t="35333" x="5562600" y="3562350"/>
          <p14:tracePt t="35333" x="5616575" y="3562350"/>
          <p14:tracePt t="35352" x="5715000" y="3571875"/>
          <p14:tracePt t="35367" x="5768975" y="3571875"/>
          <p14:tracePt t="35384" x="5813425" y="3571875"/>
          <p14:tracePt t="35399" x="5848350" y="3581400"/>
          <p14:tracePt t="35419" x="5875338" y="3581400"/>
          <p14:tracePt t="35434" x="5884863" y="3581400"/>
          <p14:tracePt t="35449" x="5894388" y="3581400"/>
          <p14:tracePt t="35466" x="5911850" y="3581400"/>
          <p14:tracePt t="35485" x="5919788" y="3581400"/>
          <p14:tracePt t="35507" x="5938838" y="3581400"/>
          <p14:tracePt t="35521" x="5946775" y="3581400"/>
          <p14:tracePt t="35543" x="5956300" y="3581400"/>
          <p14:tracePt t="35581" x="5956300" y="3589338"/>
          <p14:tracePt t="35587" x="5956300" y="3598863"/>
          <p14:tracePt t="35661" x="5956300" y="3608388"/>
          <p14:tracePt t="35705" x="5956300" y="3616325"/>
          <p14:tracePt t="35734" x="5946775" y="3625850"/>
          <p14:tracePt t="35801" x="5946775" y="3633788"/>
          <p14:tracePt t="35830" x="5946775" y="3643313"/>
          <p14:tracePt t="35881" x="5956300" y="3643313"/>
          <p14:tracePt t="35897" x="5965825" y="3643313"/>
          <p14:tracePt t="35904" x="5973763" y="3643313"/>
          <p14:tracePt t="35925" x="5983288" y="3633788"/>
          <p14:tracePt t="35933" x="6062663" y="3608388"/>
          <p14:tracePt t="35949" x="6134100" y="3562350"/>
          <p14:tracePt t="35967" x="6215063" y="3517900"/>
          <p14:tracePt t="35985" x="6242050" y="3500438"/>
          <p14:tracePt t="36000" x="6276975" y="3482975"/>
          <p14:tracePt t="36017" x="6313488" y="3465513"/>
          <p14:tracePt t="36033" x="6348413" y="3455988"/>
          <p14:tracePt t="36052" x="6394450" y="3455988"/>
          <p14:tracePt t="36067" x="6438900" y="3455988"/>
          <p14:tracePt t="36082" x="6483350" y="3455988"/>
          <p14:tracePt t="36082" x="6500813" y="3455988"/>
          <p14:tracePt t="36102" x="6527800" y="3465513"/>
          <p14:tracePt t="36117" x="6572250" y="3482975"/>
          <p14:tracePt t="36133" x="6616700" y="3490913"/>
          <p14:tracePt t="36149" x="6643688" y="3509963"/>
          <p14:tracePt t="36149" x="6643688" y="3517900"/>
          <p14:tracePt t="36169" x="6670675" y="3536950"/>
          <p14:tracePt t="36184" x="6680200" y="3544888"/>
          <p14:tracePt t="36199" x="6697663" y="3571875"/>
          <p14:tracePt t="36217" x="6715125" y="3616325"/>
          <p14:tracePt t="36234" x="6715125" y="3652838"/>
          <p14:tracePt t="36250" x="6715125" y="3687763"/>
          <p14:tracePt t="36266" x="6705600" y="3741738"/>
          <p14:tracePt t="36284" x="6670675" y="3776663"/>
          <p14:tracePt t="36300" x="6626225" y="3822700"/>
          <p14:tracePt t="36318" x="6589713" y="3848100"/>
          <p14:tracePt t="36333" x="6545263" y="3875088"/>
          <p14:tracePt t="36349" x="6473825" y="3911600"/>
          <p14:tracePt t="36368" x="6419850" y="3938588"/>
          <p14:tracePt t="36384" x="6367463" y="3956050"/>
          <p14:tracePt t="36400" x="6303963" y="3973513"/>
          <p14:tracePt t="36419" x="6251575" y="3973513"/>
          <p14:tracePt t="36433" x="6197600" y="3973513"/>
          <p14:tracePt t="36450" x="6099175" y="3919538"/>
          <p14:tracePt t="36468" x="6037263" y="3884613"/>
          <p14:tracePt t="36483" x="5983288" y="3857625"/>
          <p14:tracePt t="36499" x="5929313" y="3813175"/>
          <p14:tracePt t="36518" x="5902325" y="3795713"/>
          <p14:tracePt t="36534" x="5875338" y="3768725"/>
          <p14:tracePt t="36534" x="5875338" y="3759200"/>
          <p14:tracePt t="36553" x="5857875" y="3732213"/>
          <p14:tracePt t="36568" x="5848350" y="3724275"/>
          <p14:tracePt t="36583" x="5830888" y="3687763"/>
          <p14:tracePt t="36599" x="5813425" y="3652838"/>
          <p14:tracePt t="36618" x="5803900" y="3608388"/>
          <p14:tracePt t="36634" x="5786438" y="3571875"/>
          <p14:tracePt t="36650" x="5786438" y="3562350"/>
          <p14:tracePt t="36665" x="5786438" y="3544888"/>
          <p14:tracePt t="36684" x="5776913" y="3536950"/>
          <p14:tracePt t="36700" x="5776913" y="3527425"/>
          <p14:tracePt t="36721" x="5776913" y="3517900"/>
          <p14:tracePt t="36733" x="5776913" y="3509963"/>
          <p14:tracePt t="36772" x="5786438" y="3509963"/>
          <p14:tracePt t="36786" x="5795963" y="3500438"/>
          <p14:tracePt t="36794" x="5803900" y="3490913"/>
          <p14:tracePt t="36802" x="5840413" y="3473450"/>
          <p14:tracePt t="36817" x="5911850" y="3446463"/>
          <p14:tracePt t="36833" x="5983288" y="3446463"/>
          <p14:tracePt t="36850" x="6081713" y="3446463"/>
          <p14:tracePt t="36868" x="6126163" y="3465513"/>
          <p14:tracePt t="36883" x="6161088" y="3465513"/>
          <p14:tracePt t="36899" x="6180138" y="3473450"/>
          <p14:tracePt t="36921" x="6188075" y="3482975"/>
          <p14:tracePt t="36934" x="6188075" y="3490913"/>
          <p14:tracePt t="36949" x="6170613" y="3490913"/>
          <p14:tracePt t="37192" x="6153150" y="3490913"/>
          <p14:tracePt t="37199" x="6072188" y="3500438"/>
          <p14:tracePt t="37216" x="5983288" y="3517900"/>
          <p14:tracePt t="37233" x="5894388" y="3527425"/>
          <p14:tracePt t="37233" x="5867400" y="3536950"/>
          <p14:tracePt t="37253" x="5803900" y="3544888"/>
          <p14:tracePt t="37267" x="5751513" y="3554413"/>
          <p14:tracePt t="37283" x="5697538" y="3562350"/>
          <p14:tracePt t="37299" x="5643563" y="3571875"/>
          <p14:tracePt t="37299" x="5599113" y="3571875"/>
          <p14:tracePt t="37318" x="5500688" y="3581400"/>
          <p14:tracePt t="37334" x="5384800" y="3581400"/>
          <p14:tracePt t="37350" x="5251450" y="3598863"/>
          <p14:tracePt t="37366" x="5062538" y="3616325"/>
          <p14:tracePt t="37366" x="4919663" y="3616325"/>
          <p14:tracePt t="37385" x="4697413" y="3625850"/>
          <p14:tracePt t="37400" x="4527550" y="3625850"/>
          <p14:tracePt t="37400" x="4446588" y="3625850"/>
          <p14:tracePt t="37421" x="4295775" y="3633788"/>
          <p14:tracePt t="37434" x="4133850" y="3633788"/>
          <p14:tracePt t="37449" x="3973513" y="3616325"/>
          <p14:tracePt t="37466" x="3803650" y="3581400"/>
          <p14:tracePt t="37485" x="3679825" y="3562350"/>
          <p14:tracePt t="37500" x="3562350" y="3544888"/>
          <p14:tracePt t="37516" x="3509963" y="3544888"/>
          <p14:tracePt t="37516" x="3482975" y="3544888"/>
          <p14:tracePt t="37535" x="3455988" y="3536950"/>
          <p14:tracePt t="37551" x="3446463" y="3536950"/>
          <p14:tracePt t="37566" x="3429000" y="3536950"/>
          <p14:tracePt t="37583" x="3419475" y="3527425"/>
          <p14:tracePt t="37599" x="3394075" y="3517900"/>
          <p14:tracePt t="37617" x="3367088" y="3517900"/>
          <p14:tracePt t="37634" x="3348038" y="3517900"/>
          <p14:tracePt t="37652" x="3303588" y="3509963"/>
          <p14:tracePt t="37667" x="3295650" y="3509963"/>
          <p14:tracePt t="37682" x="3276600" y="3509963"/>
          <p14:tracePt t="37699" x="3268663" y="3509963"/>
          <p14:tracePt t="37716" x="3268663" y="3500438"/>
          <p14:tracePt t="37732" x="3268663" y="3490913"/>
          <p14:tracePt t="38030" x="3259138" y="3490913"/>
          <p14:tracePt t="38066" x="3276600" y="3509963"/>
          <p14:tracePt t="38894" x="3286125" y="3527425"/>
          <p14:tracePt t="38902" x="3295650" y="3544888"/>
          <p14:tracePt t="38920" x="3295650" y="3571875"/>
          <p14:tracePt t="38933" x="3295650" y="3598863"/>
          <p14:tracePt t="38949" x="3286125" y="3643313"/>
          <p14:tracePt t="38949" x="3268663" y="3660775"/>
          <p14:tracePt t="38969" x="3241675" y="3705225"/>
          <p14:tracePt t="38984" x="3214688" y="3732213"/>
          <p14:tracePt t="38999" x="3205163" y="3751263"/>
          <p14:tracePt t="39017" x="3187700" y="3768725"/>
          <p14:tracePt t="39035" x="3179763" y="3776663"/>
          <p14:tracePt t="39055" x="3160713" y="3776663"/>
          <p14:tracePt t="39069" x="3152775" y="3776663"/>
          <p14:tracePt t="39085" x="3133725" y="3786188"/>
          <p14:tracePt t="39100" x="3108325" y="3786188"/>
          <p14:tracePt t="39116" x="3089275" y="3795713"/>
          <p14:tracePt t="39133" x="3081338" y="3795713"/>
          <p14:tracePt t="39150" x="3054350" y="3803650"/>
          <p14:tracePt t="39167" x="3036888" y="3813175"/>
          <p14:tracePt t="39183" x="3017838" y="3813175"/>
          <p14:tracePt t="39199" x="3000375" y="3822700"/>
          <p14:tracePt t="39218" x="2982913" y="3822700"/>
          <p14:tracePt t="39233" x="2965450" y="3822700"/>
          <p14:tracePt t="39249" x="2955925" y="3813175"/>
          <p14:tracePt t="39249" x="2946400" y="3813175"/>
          <p14:tracePt t="39268" x="2928938" y="3803650"/>
          <p14:tracePt t="39283" x="2911475" y="3803650"/>
          <p14:tracePt t="39299" x="2894013" y="3795713"/>
          <p14:tracePt t="39316" x="2874963" y="3776663"/>
          <p14:tracePt t="39316" x="2857500" y="3768725"/>
          <p14:tracePt t="39335" x="2840038" y="3759200"/>
          <p14:tracePt t="39350" x="2822575" y="3751263"/>
          <p14:tracePt t="39366" x="2813050" y="3741738"/>
          <p14:tracePt t="39382" x="2803525" y="3724275"/>
          <p14:tracePt t="39401" x="2795588" y="3714750"/>
          <p14:tracePt t="39417" x="2795588" y="3697288"/>
          <p14:tracePt t="39417" x="2795588" y="3687763"/>
          <p14:tracePt t="39436" x="2795588" y="3670300"/>
          <p14:tracePt t="39449" x="2795588" y="3660775"/>
          <p14:tracePt t="39466" x="2795588" y="3643313"/>
          <p14:tracePt t="39483" x="2795588" y="3633788"/>
          <p14:tracePt t="39502" x="2795588" y="3625850"/>
          <p14:tracePt t="39552" x="2803525" y="3625850"/>
          <p14:tracePt t="39595" x="2803525" y="3616325"/>
          <p14:tracePt t="39602" x="2803525" y="3608388"/>
          <p14:tracePt t="39618" x="2813050" y="3608388"/>
          <p14:tracePt t="39632" x="2822575" y="3589338"/>
          <p14:tracePt t="39649" x="2840038" y="3562350"/>
          <p14:tracePt t="39649" x="2847975" y="3554413"/>
          <p14:tracePt t="39669" x="2867025" y="3527425"/>
          <p14:tracePt t="39683" x="2884488" y="3517900"/>
          <p14:tracePt t="39699" x="2919413" y="3500438"/>
          <p14:tracePt t="39717" x="2973388" y="3465513"/>
          <p14:tracePt t="39734" x="2990850" y="3446463"/>
          <p14:tracePt t="39750" x="3009900" y="3438525"/>
          <p14:tracePt t="39766" x="3036888" y="3438525"/>
          <p14:tracePt t="39785" x="3044825" y="3438525"/>
          <p14:tracePt t="39806" x="3054350" y="3429000"/>
          <p14:tracePt t="39816" x="3071813" y="3429000"/>
          <p14:tracePt t="39816" x="3081338" y="3429000"/>
          <p14:tracePt t="39836" x="3108325" y="3429000"/>
          <p14:tracePt t="39850" x="3125788" y="3429000"/>
          <p14:tracePt t="39866" x="3152775" y="3429000"/>
          <p14:tracePt t="39883" x="3179763" y="3438525"/>
          <p14:tracePt t="39901" x="3205163" y="3446463"/>
          <p14:tracePt t="39901" x="3205163" y="3455988"/>
          <p14:tracePt t="39922" x="3214688" y="3455988"/>
          <p14:tracePt t="39932" x="3232150" y="3473450"/>
          <p14:tracePt t="39951" x="3251200" y="3482975"/>
          <p14:tracePt t="39966" x="3259138" y="3482975"/>
          <p14:tracePt t="39982" x="3268663" y="3500438"/>
          <p14:tracePt t="40000" x="3276600" y="3509963"/>
          <p14:tracePt t="40017" x="3286125" y="3509963"/>
          <p14:tracePt t="40061" x="3295650" y="3500438"/>
          <p14:tracePt t="40441" x="3303588" y="3490913"/>
          <p14:tracePt t="40449" x="3330575" y="3465513"/>
          <p14:tracePt t="40466" x="3446463" y="3357563"/>
          <p14:tracePt t="40482" x="3616325" y="3241675"/>
          <p14:tracePt t="40502" x="3724275" y="3160713"/>
          <p14:tracePt t="40516" x="3830638" y="3108325"/>
          <p14:tracePt t="40533" x="3902075" y="3062288"/>
          <p14:tracePt t="40533" x="3929063" y="3044825"/>
          <p14:tracePt t="40552" x="4000500" y="3009900"/>
          <p14:tracePt t="40566" x="4071938" y="2990850"/>
          <p14:tracePt t="40583" x="4170363" y="2955925"/>
          <p14:tracePt t="40583" x="4224338" y="2938463"/>
          <p14:tracePt t="40603" x="4348163" y="2901950"/>
          <p14:tracePt t="40618" x="4473575" y="2857500"/>
          <p14:tracePt t="40633" x="4616450" y="2813050"/>
          <p14:tracePt t="40649" x="4714875" y="2786063"/>
          <p14:tracePt t="40649" x="4776788" y="2776538"/>
          <p14:tracePt t="40669" x="4840288" y="2759075"/>
          <p14:tracePt t="40683" x="4884738" y="2751138"/>
          <p14:tracePt t="40699" x="4929188" y="2751138"/>
          <p14:tracePt t="40716" x="5018088" y="2741613"/>
          <p14:tracePt t="40735" x="5108575" y="2732088"/>
          <p14:tracePt t="40750" x="5197475" y="2732088"/>
          <p14:tracePt t="40766" x="5295900" y="2724150"/>
          <p14:tracePt t="40766" x="5322888" y="2724150"/>
          <p14:tracePt t="40786" x="5375275" y="2724150"/>
          <p14:tracePt t="40800" x="5411788" y="2724150"/>
          <p14:tracePt t="40816" x="5446713" y="2741613"/>
          <p14:tracePt t="40816" x="5465763" y="2751138"/>
          <p14:tracePt t="40836" x="5500688" y="2759075"/>
          <p14:tracePt t="40850" x="5537200" y="2768600"/>
          <p14:tracePt t="40866" x="5562600" y="2776538"/>
          <p14:tracePt t="40866" x="5581650" y="2786063"/>
          <p14:tracePt t="40886" x="5616575" y="2803525"/>
          <p14:tracePt t="40900" x="5653088" y="2822575"/>
          <p14:tracePt t="40900" x="5680075" y="2830513"/>
          <p14:tracePt t="40922" x="5697538" y="2847975"/>
          <p14:tracePt t="40932" x="5776913" y="2894013"/>
          <p14:tracePt t="40950" x="5822950" y="2928938"/>
          <p14:tracePt t="40966" x="5894388" y="3000375"/>
          <p14:tracePt t="40985" x="5938838" y="3062288"/>
          <p14:tracePt t="40999" x="5973763" y="3125788"/>
          <p14:tracePt t="41016" x="6000750" y="3187700"/>
          <p14:tracePt t="41016" x="6018213" y="3205163"/>
          <p14:tracePt t="41037" x="6037263" y="3241675"/>
          <p14:tracePt t="41051" x="6045200" y="3276600"/>
          <p14:tracePt t="41066" x="6062663" y="3303588"/>
          <p14:tracePt t="41083" x="6072188" y="3322638"/>
          <p14:tracePt t="41099" x="6081713" y="3340100"/>
          <p14:tracePt t="41099" x="6081713" y="3348038"/>
          <p14:tracePt t="41118" x="6099175" y="3357563"/>
          <p14:tracePt t="41133" x="6099175" y="3375025"/>
          <p14:tracePt t="41149" x="6099175" y="3394075"/>
          <p14:tracePt t="41166" x="6108700" y="3402013"/>
          <p14:tracePt t="41183" x="6116638" y="3419475"/>
          <p14:tracePt t="41200" x="6116638" y="3429000"/>
          <p14:tracePt t="41236" x="6126163" y="3429000"/>
          <p14:tracePt t="41273" x="6126163" y="3438525"/>
          <p14:tracePt t="41347" x="6116638" y="3429000"/>
          <p14:tracePt t="41682" x="6108700" y="3429000"/>
          <p14:tracePt t="41689" x="6081713" y="3411538"/>
          <p14:tracePt t="41699" x="6027738" y="3394075"/>
          <p14:tracePt t="41699" x="6018213" y="3384550"/>
          <p14:tracePt t="41718" x="5983288" y="3375025"/>
          <p14:tracePt t="41733" x="5929313" y="3348038"/>
          <p14:tracePt t="41749" x="5857875" y="3340100"/>
          <p14:tracePt t="41768" x="5776913" y="3322638"/>
          <p14:tracePt t="41783" x="5724525" y="3313113"/>
          <p14:tracePt t="41799" x="5670550" y="3313113"/>
          <p14:tracePt t="41799" x="5643563" y="3303588"/>
          <p14:tracePt t="41819" x="5599113" y="3295650"/>
          <p14:tracePt t="41834" x="5545138" y="3286125"/>
          <p14:tracePt t="41850" x="5500688" y="3286125"/>
          <p14:tracePt t="41866" x="5446713" y="3268663"/>
          <p14:tracePt t="41885" x="5402263" y="3259138"/>
          <p14:tracePt t="41900" x="5357813" y="3259138"/>
          <p14:tracePt t="41900" x="5330825" y="3259138"/>
          <p14:tracePt t="41922" x="5295900" y="3259138"/>
          <p14:tracePt t="41936" x="5251450" y="3259138"/>
          <p14:tracePt t="41950" x="5241925" y="3259138"/>
          <p14:tracePt t="41966" x="5224463" y="3259138"/>
          <p14:tracePt t="41982" x="5214938" y="3268663"/>
          <p14:tracePt t="42002" x="5205413" y="3268663"/>
          <p14:tracePt t="42016" x="5187950" y="3268663"/>
          <p14:tracePt t="42032" x="5160963" y="3276600"/>
          <p14:tracePt t="42051" x="5153025" y="3286125"/>
          <p14:tracePt t="42066" x="5116513" y="3295650"/>
          <p14:tracePt t="42082" x="5099050" y="3303588"/>
          <p14:tracePt t="42082" x="5081588" y="3313113"/>
          <p14:tracePt t="42102" x="5062538" y="3330575"/>
          <p14:tracePt t="42116" x="5018088" y="3340100"/>
          <p14:tracePt t="42133" x="4965700" y="3367088"/>
          <p14:tracePt t="42151" x="4929188" y="3375025"/>
          <p14:tracePt t="42166" x="4894263" y="3394075"/>
          <p14:tracePt t="42183" x="4867275" y="3402013"/>
          <p14:tracePt t="42199" x="4830763" y="3419475"/>
          <p14:tracePt t="42218" x="4813300" y="3438525"/>
          <p14:tracePt t="42233" x="4803775" y="3446463"/>
          <p14:tracePt t="42249" x="4795838" y="3455988"/>
          <p14:tracePt t="42268" x="4786313" y="3473450"/>
          <p14:tracePt t="42283" x="4776788" y="3482975"/>
          <p14:tracePt t="42299" x="4776788" y="3490913"/>
          <p14:tracePt t="42316" x="4768850" y="3500438"/>
          <p14:tracePt t="42334" x="4759325" y="3509963"/>
          <p14:tracePt t="42355" x="4759325" y="3517900"/>
          <p14:tracePt t="42414" x="4759325" y="3527425"/>
          <p14:tracePt t="42442" x="4751388" y="3527425"/>
          <p14:tracePt t="42485" x="4751388" y="3536950"/>
          <p14:tracePt t="42601" x="4741863" y="3536950"/>
          <p14:tracePt t="42747" x="4732338" y="3536950"/>
          <p14:tracePt t="42767" x="4724400" y="3536950"/>
          <p14:tracePt t="42774" x="4705350" y="3536950"/>
          <p14:tracePt t="42782" x="4652963" y="3536950"/>
          <p14:tracePt t="42799" x="4572000" y="3544888"/>
          <p14:tracePt t="42816" x="4456113" y="3562350"/>
          <p14:tracePt t="42834" x="4367213" y="3581400"/>
          <p14:tracePt t="42849" x="4259263" y="3598863"/>
          <p14:tracePt t="42866" x="4133850" y="3608388"/>
          <p14:tracePt t="42866" x="4062413" y="3616325"/>
          <p14:tracePt t="42886" x="3894138" y="3652838"/>
          <p14:tracePt t="42900" x="3724275" y="3679825"/>
          <p14:tracePt t="42916" x="3598863" y="3705225"/>
          <p14:tracePt t="42933" x="3490913" y="3732213"/>
          <p14:tracePt t="42952" x="3438525" y="3732213"/>
          <p14:tracePt t="42966" x="3357563" y="3759200"/>
          <p14:tracePt t="42983" x="3286125" y="3786188"/>
          <p14:tracePt t="42983" x="3232150" y="3803650"/>
          <p14:tracePt t="43002" x="3160713" y="3830638"/>
          <p14:tracePt t="43017" x="3108325" y="3857625"/>
          <p14:tracePt t="43033" x="3071813" y="3875088"/>
          <p14:tracePt t="43049" x="3044825" y="3875088"/>
          <p14:tracePt t="43068" x="3044825" y="3884613"/>
          <p14:tracePt t="43082" x="3036888" y="3884613"/>
          <p14:tracePt t="43098" x="3036888" y="3894138"/>
          <p14:tracePt t="44939" x="3044825" y="3875088"/>
          <p14:tracePt t="45283" x="3071813" y="3786188"/>
          <p14:tracePt t="45289" x="3098800" y="3724275"/>
          <p14:tracePt t="45299" x="3143250" y="3608388"/>
          <p14:tracePt t="45299" x="3160713" y="3554413"/>
          <p14:tracePt t="45319" x="3214688" y="3473450"/>
          <p14:tracePt t="45334" x="3276600" y="3402013"/>
          <p14:tracePt t="45349" x="3340100" y="3303588"/>
          <p14:tracePt t="45365" x="3384550" y="3232150"/>
          <p14:tracePt t="45365" x="3411538" y="3197225"/>
          <p14:tracePt t="45384" x="3446463" y="3152775"/>
          <p14:tracePt t="45399" x="3465513" y="3125788"/>
          <p14:tracePt t="45416" x="3490913" y="3081338"/>
          <p14:tracePt t="45416" x="3500438" y="3071813"/>
          <p14:tracePt t="45438" x="3544888" y="3036888"/>
          <p14:tracePt t="45450" x="3608388" y="2990850"/>
          <p14:tracePt t="45466" x="3687763" y="2946400"/>
          <p14:tracePt t="45482" x="3867150" y="2874963"/>
          <p14:tracePt t="45501" x="4000500" y="2847975"/>
          <p14:tracePt t="45517" x="4152900" y="2822575"/>
          <p14:tracePt t="45533" x="4402138" y="2813050"/>
          <p14:tracePt t="45551" x="4581525" y="2822575"/>
          <p14:tracePt t="45566" x="4759325" y="2840038"/>
          <p14:tracePt t="45582" x="4929188" y="2894013"/>
          <p14:tracePt t="45582" x="5027613" y="2919413"/>
          <p14:tracePt t="45601" x="5224463" y="2973388"/>
          <p14:tracePt t="45616" x="5429250" y="3009900"/>
          <p14:tracePt t="45632" x="5589588" y="3071813"/>
          <p14:tracePt t="45632" x="5680075" y="3089275"/>
          <p14:tracePt t="45652" x="5813425" y="3116263"/>
          <p14:tracePt t="45666" x="5919788" y="3133725"/>
          <p14:tracePt t="45682" x="5983288" y="3152775"/>
          <p14:tracePt t="45682" x="6000750" y="3152775"/>
          <p14:tracePt t="45701" x="6027738" y="3160713"/>
          <p14:tracePt t="45716" x="6045200" y="3170238"/>
          <p14:tracePt t="45732" x="6062663" y="3179763"/>
          <p14:tracePt t="45751" x="6099175" y="3197225"/>
          <p14:tracePt t="45751" x="6108700" y="3205163"/>
          <p14:tracePt t="45768" x="6126163" y="3224213"/>
          <p14:tracePt t="45783" x="6153150" y="3251200"/>
          <p14:tracePt t="45799" x="6180138" y="3276600"/>
          <p14:tracePt t="45799" x="6188075" y="3276600"/>
          <p14:tracePt t="45819" x="6205538" y="3303588"/>
          <p14:tracePt t="45833" x="6224588" y="3322638"/>
          <p14:tracePt t="45850" x="6232525" y="3340100"/>
          <p14:tracePt t="45866" x="6251575" y="3348038"/>
          <p14:tracePt t="45882" x="6259513" y="3367088"/>
          <p14:tracePt t="45900" x="6259513" y="3375025"/>
          <p14:tracePt t="45920" x="6259513" y="3384550"/>
          <p14:tracePt t="45935" x="6259513" y="3394075"/>
          <p14:tracePt t="45949" x="6259513" y="3411538"/>
          <p14:tracePt t="45966" x="6259513" y="3429000"/>
          <p14:tracePt t="45984" x="6251575" y="3473450"/>
          <p14:tracePt t="46001" x="6251575" y="3517900"/>
          <p14:tracePt t="46016" x="6251575" y="3554413"/>
          <p14:tracePt t="46016" x="6251575" y="3571875"/>
          <p14:tracePt t="46036" x="6251575" y="3608388"/>
          <p14:tracePt t="46049" x="6251575" y="3652838"/>
          <p14:tracePt t="46066" x="6259513" y="3687763"/>
          <p14:tracePt t="46084" x="6259513" y="3714750"/>
          <p14:tracePt t="46099" x="6259513" y="3732213"/>
          <p14:tracePt t="46116" x="6259513" y="3741738"/>
          <p14:tracePt t="46141" x="6259513" y="3751263"/>
          <p14:tracePt t="46149" x="6269038" y="3751263"/>
          <p14:tracePt t="46165" x="6242050" y="3724275"/>
          <p14:tracePt t="46538" x="6215063" y="3705225"/>
          <p14:tracePt t="46547" x="6170613" y="3670300"/>
          <p14:tracePt t="46554" x="6126163" y="3643313"/>
          <p14:tracePt t="46565" x="6000750" y="3581400"/>
          <p14:tracePt t="46583" x="5902325" y="3536950"/>
          <p14:tracePt t="46599" x="5786438" y="3500438"/>
          <p14:tracePt t="46599" x="5724525" y="3482975"/>
          <p14:tracePt t="46618" x="5626100" y="3465513"/>
          <p14:tracePt t="46633" x="5483225" y="3446463"/>
          <p14:tracePt t="46649" x="5330825" y="3438525"/>
          <p14:tracePt t="46649" x="5268913" y="3429000"/>
          <p14:tracePt t="46668" x="5160963" y="3429000"/>
          <p14:tracePt t="46683" x="5089525" y="3429000"/>
          <p14:tracePt t="46699" x="5018088" y="3429000"/>
          <p14:tracePt t="46716" x="4973638" y="3438525"/>
          <p14:tracePt t="46716" x="4956175" y="3438525"/>
          <p14:tracePt t="46734" x="4911725" y="3446463"/>
          <p14:tracePt t="46750" x="4867275" y="3465513"/>
          <p14:tracePt t="46766" x="4830763" y="3482975"/>
          <p14:tracePt t="46782" x="4768850" y="3509963"/>
          <p14:tracePt t="46801" x="4732338" y="3536950"/>
          <p14:tracePt t="46816" x="4687888" y="3562350"/>
          <p14:tracePt t="46832" x="4652963" y="3598863"/>
          <p14:tracePt t="46832" x="4625975" y="3616325"/>
          <p14:tracePt t="46851" x="4589463" y="3643313"/>
          <p14:tracePt t="46866" x="4554538" y="3660775"/>
          <p14:tracePt t="46883" x="4510088" y="3679825"/>
          <p14:tracePt t="46883" x="4500563" y="3687763"/>
          <p14:tracePt t="46902" x="4483100" y="3697288"/>
          <p14:tracePt t="46916" x="4473575" y="3705225"/>
          <p14:tracePt t="46936" x="4456113" y="3705225"/>
          <p14:tracePt t="46949" x="4456113" y="3714750"/>
        </p14:tracePtLst>
      </p14:laserTrace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642519" y="3796228"/>
            <a:ext cx="5858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460310" y="559558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000" dirty="0"/>
              <a:t>الفصل </a:t>
            </a:r>
            <a:r>
              <a:rPr lang="ar-SA" sz="2000" dirty="0" smtClean="0"/>
              <a:t>التاسع                        </a:t>
            </a:r>
            <a:r>
              <a:rPr lang="ar-SA" sz="2000" dirty="0"/>
              <a:t>الدرس </a:t>
            </a:r>
            <a:r>
              <a:rPr lang="ar-SA" sz="2000" dirty="0" smtClean="0"/>
              <a:t>الاول             </a:t>
            </a:r>
            <a:endParaRPr lang="ar-AE" sz="20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93678" y="2416303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232814" y="2427493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662611" y="2416304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8" name="مجموعة 7"/>
          <p:cNvGrpSpPr/>
          <p:nvPr/>
        </p:nvGrpSpPr>
        <p:grpSpPr>
          <a:xfrm>
            <a:off x="4418283" y="2012305"/>
            <a:ext cx="96885" cy="948787"/>
            <a:chOff x="1831059" y="665287"/>
            <a:chExt cx="834793" cy="4746826"/>
          </a:xfrm>
        </p:grpSpPr>
        <p:sp>
          <p:nvSpPr>
            <p:cNvPr id="10" name="مستطيل 9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2" name="مستطيل 11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3" name="مستطيل 12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4" name="مستطيل 13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5" name="مستطيل 14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6" name="مستطيل 15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7" name="مستطيل 16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8" name="مستطيل 17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19" name="مستطيل 18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20" name="مجموعة 19"/>
          <p:cNvGrpSpPr/>
          <p:nvPr/>
        </p:nvGrpSpPr>
        <p:grpSpPr>
          <a:xfrm>
            <a:off x="4933913" y="1996688"/>
            <a:ext cx="96885" cy="948787"/>
            <a:chOff x="1831059" y="665287"/>
            <a:chExt cx="834793" cy="4746826"/>
          </a:xfrm>
        </p:grpSpPr>
        <p:sp>
          <p:nvSpPr>
            <p:cNvPr id="21" name="مستطيل 20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2" name="مستطيل 21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3" name="مستطيل 22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4" name="مستطيل 23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5" name="مستطيل 24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6" name="مستطيل 25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7" name="مستطيل 26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8" name="مستطيل 27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29" name="مستطيل 28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0" name="مستطيل 29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sp>
        <p:nvSpPr>
          <p:cNvPr id="35" name="مستطيل 34"/>
          <p:cNvSpPr/>
          <p:nvPr/>
        </p:nvSpPr>
        <p:spPr>
          <a:xfrm>
            <a:off x="5859824" y="2578892"/>
            <a:ext cx="152400" cy="1394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93615"/>
              </p:ext>
            </p:extLst>
          </p:nvPr>
        </p:nvGraphicFramePr>
        <p:xfrm>
          <a:off x="1903868" y="3073954"/>
          <a:ext cx="5159344" cy="8244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78029"/>
                <a:gridCol w="1311966"/>
                <a:gridCol w="2469349"/>
              </a:tblGrid>
              <a:tr h="367280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واحدات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dirty="0" smtClean="0"/>
                        <a:t>عشرات</a:t>
                      </a:r>
                      <a:endParaRPr lang="ar-A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مئات</a:t>
                      </a:r>
                      <a:endParaRPr lang="ar-AE" dirty="0"/>
                    </a:p>
                  </a:txBody>
                  <a:tcPr/>
                </a:tc>
              </a:tr>
              <a:tr h="367280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1</a:t>
                      </a:r>
                      <a:endParaRPr lang="ar-A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5</a:t>
                      </a:r>
                      <a:endParaRPr lang="ar-AE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 smtClean="0"/>
                        <a:t>4</a:t>
                      </a:r>
                      <a:endParaRPr lang="ar-AE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مربع نص 2"/>
          <p:cNvSpPr txBox="1"/>
          <p:nvPr/>
        </p:nvSpPr>
        <p:spPr>
          <a:xfrm>
            <a:off x="3803374" y="4290722"/>
            <a:ext cx="19442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solidFill>
                  <a:srgbClr val="FF0000"/>
                </a:solidFill>
              </a:rPr>
              <a:t>الاجابة:</a:t>
            </a:r>
            <a:r>
              <a:rPr lang="ar-AE" sz="3200" dirty="0" smtClean="0">
                <a:solidFill>
                  <a:srgbClr val="FF0000"/>
                </a:solidFill>
              </a:rPr>
              <a:t>451</a:t>
            </a:r>
            <a:endParaRPr lang="ar-AE" sz="3200" dirty="0">
              <a:solidFill>
                <a:srgbClr val="FF0000"/>
              </a:solidFill>
            </a:endParaRP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2047344" y="2436749"/>
            <a:ext cx="428168" cy="428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7" name="مجموعة 36"/>
          <p:cNvGrpSpPr/>
          <p:nvPr/>
        </p:nvGrpSpPr>
        <p:grpSpPr>
          <a:xfrm>
            <a:off x="4680562" y="1989035"/>
            <a:ext cx="96885" cy="948787"/>
            <a:chOff x="1831059" y="665287"/>
            <a:chExt cx="834793" cy="4746826"/>
          </a:xfrm>
        </p:grpSpPr>
        <p:sp>
          <p:nvSpPr>
            <p:cNvPr id="38" name="مستطيل 37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39" name="مستطيل 38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0" name="مستطيل 39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1" name="مستطيل 40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2" name="مستطيل 41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3" name="مستطيل 42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4" name="مستطيل 43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5" name="مستطيل 44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6" name="مستطيل 45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47" name="مستطيل 46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48" name="مجموعة 47"/>
          <p:cNvGrpSpPr/>
          <p:nvPr/>
        </p:nvGrpSpPr>
        <p:grpSpPr>
          <a:xfrm>
            <a:off x="5187455" y="2004652"/>
            <a:ext cx="96885" cy="948787"/>
            <a:chOff x="1831059" y="665287"/>
            <a:chExt cx="834793" cy="4746826"/>
          </a:xfrm>
        </p:grpSpPr>
        <p:sp>
          <p:nvSpPr>
            <p:cNvPr id="49" name="مستطيل 48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0" name="مستطيل 49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1" name="مستطيل 50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2" name="مستطيل 51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3" name="مستطيل 52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4" name="مستطيل 53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5" name="مستطيل 54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6" name="مستطيل 55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7" name="مستطيل 56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58" name="مستطيل 57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grpSp>
        <p:nvGrpSpPr>
          <p:cNvPr id="59" name="مجموعة 58"/>
          <p:cNvGrpSpPr/>
          <p:nvPr/>
        </p:nvGrpSpPr>
        <p:grpSpPr>
          <a:xfrm>
            <a:off x="5401145" y="2016536"/>
            <a:ext cx="96885" cy="948787"/>
            <a:chOff x="1831059" y="665287"/>
            <a:chExt cx="834793" cy="4746826"/>
          </a:xfrm>
        </p:grpSpPr>
        <p:sp>
          <p:nvSpPr>
            <p:cNvPr id="60" name="مستطيل 59"/>
            <p:cNvSpPr/>
            <p:nvPr/>
          </p:nvSpPr>
          <p:spPr>
            <a:xfrm>
              <a:off x="1833339" y="66528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1" name="مستطيل 60"/>
            <p:cNvSpPr/>
            <p:nvPr/>
          </p:nvSpPr>
          <p:spPr>
            <a:xfrm>
              <a:off x="1833338" y="162131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2" name="مستطيل 61"/>
            <p:cNvSpPr/>
            <p:nvPr/>
          </p:nvSpPr>
          <p:spPr>
            <a:xfrm>
              <a:off x="1833338" y="114330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3" name="مستطيل 62"/>
            <p:cNvSpPr/>
            <p:nvPr/>
          </p:nvSpPr>
          <p:spPr>
            <a:xfrm>
              <a:off x="1833337" y="209933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4" name="مستطيل 63"/>
            <p:cNvSpPr/>
            <p:nvPr/>
          </p:nvSpPr>
          <p:spPr>
            <a:xfrm>
              <a:off x="1831059" y="4011399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5" name="مستطيل 64"/>
            <p:cNvSpPr/>
            <p:nvPr/>
          </p:nvSpPr>
          <p:spPr>
            <a:xfrm>
              <a:off x="1831059" y="3533383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6" name="مستطيل 65"/>
            <p:cNvSpPr/>
            <p:nvPr/>
          </p:nvSpPr>
          <p:spPr>
            <a:xfrm>
              <a:off x="1831060" y="3055367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7" name="مستطيل 66"/>
            <p:cNvSpPr/>
            <p:nvPr/>
          </p:nvSpPr>
          <p:spPr>
            <a:xfrm>
              <a:off x="1831060" y="257735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8" name="مستطيل 67"/>
            <p:cNvSpPr/>
            <p:nvPr/>
          </p:nvSpPr>
          <p:spPr>
            <a:xfrm>
              <a:off x="1831059" y="4971931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  <p:sp>
          <p:nvSpPr>
            <p:cNvPr id="69" name="مستطيل 68"/>
            <p:cNvSpPr/>
            <p:nvPr/>
          </p:nvSpPr>
          <p:spPr>
            <a:xfrm>
              <a:off x="1831059" y="4489415"/>
              <a:ext cx="832513" cy="4401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AE"/>
            </a:p>
          </p:txBody>
        </p:sp>
      </p:grpSp>
      <p:pic>
        <p:nvPicPr>
          <p:cNvPr id="31" name="صوت 3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3364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866"/>
    </mc:Choice>
    <mc:Fallback>
      <p:transition spd="slow" advTm="348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P spid="35" grpId="0" animBg="1"/>
      <p:bldP spid="3" grpId="0"/>
    </p:bldLst>
  </p:timing>
  <p:extLst mod="1">
    <p:ext uri="{3A86A75C-4F4B-4683-9AE1-C65F6400EC91}">
      <p14:laserTraceLst xmlns:p14="http://schemas.microsoft.com/office/powerpoint/2010/main">
        <p14:tracePtLst>
          <p14:tracePt t="11515" x="4491038" y="3705225"/>
          <p14:tracePt t="11558" x="4562475" y="3679825"/>
          <p14:tracePt t="11566" x="4660900" y="3633788"/>
          <p14:tracePt t="11573" x="4956175" y="3473450"/>
          <p14:tracePt t="11589" x="5348288" y="3187700"/>
          <p14:tracePt t="11606" x="5741988" y="2928938"/>
          <p14:tracePt t="11606" x="5911850" y="2803525"/>
          <p14:tracePt t="11625" x="6224588" y="2625725"/>
          <p14:tracePt t="11640" x="6411913" y="2536825"/>
          <p14:tracePt t="11656" x="6589713" y="2473325"/>
          <p14:tracePt t="11656" x="6697663" y="2455863"/>
          <p14:tracePt t="11676" x="6786563" y="2446338"/>
          <p14:tracePt t="11676" x="6858000" y="2438400"/>
          <p14:tracePt t="11691" x="6983413" y="2438400"/>
          <p14:tracePt t="11706" x="7062788" y="2438400"/>
          <p14:tracePt t="11722" x="7143750" y="2455863"/>
          <p14:tracePt t="11741" x="7215188" y="2455863"/>
          <p14:tracePt t="11756" x="7242175" y="2473325"/>
          <p14:tracePt t="11772" x="7269163" y="2473325"/>
          <p14:tracePt t="11772" x="7269163" y="2482850"/>
          <p14:tracePt t="11792" x="7286625" y="2490788"/>
          <p14:tracePt t="11806" x="7296150" y="2500313"/>
          <p14:tracePt t="11822" x="7313613" y="2536825"/>
          <p14:tracePt t="11822" x="7323138" y="2544763"/>
          <p14:tracePt t="11841" x="7340600" y="2562225"/>
          <p14:tracePt t="11857" x="7348538" y="2589213"/>
          <p14:tracePt t="11872" x="7367588" y="2598738"/>
          <p14:tracePt t="11872" x="7367588" y="2608263"/>
          <p14:tracePt t="11892" x="7367588" y="2616200"/>
          <p14:tracePt t="11907" x="7331075" y="2643188"/>
          <p14:tracePt t="11923" x="7242175" y="2679700"/>
          <p14:tracePt t="11939" x="7027863" y="2776538"/>
          <p14:tracePt t="11958" x="6786563" y="2857500"/>
          <p14:tracePt t="11972" x="6375400" y="2965450"/>
          <p14:tracePt t="11989" x="6116638" y="3036888"/>
          <p14:tracePt t="11989" x="6018213" y="3062288"/>
          <p14:tracePt t="12007" x="5857875" y="3089275"/>
          <p14:tracePt t="12023" x="5705475" y="3089275"/>
          <p14:tracePt t="12039" x="5545138" y="3071813"/>
          <p14:tracePt t="12059" x="5446713" y="3017838"/>
          <p14:tracePt t="12073" x="5384800" y="2946400"/>
          <p14:tracePt t="12089" x="5313363" y="2867025"/>
          <p14:tracePt t="12089" x="5286375" y="2830513"/>
          <p14:tracePt t="12108" x="5259388" y="2786063"/>
          <p14:tracePt t="12123" x="5251450" y="2759075"/>
          <p14:tracePt t="12139" x="5241925" y="2741613"/>
          <p14:tracePt t="12139" x="5241925" y="2732088"/>
          <p14:tracePt t="12159" x="5241925" y="2724150"/>
          <p14:tracePt t="12173" x="5224463" y="2687638"/>
          <p14:tracePt t="12189" x="5224463" y="2660650"/>
          <p14:tracePt t="12205" x="5205413" y="2633663"/>
          <p14:tracePt t="12224" x="5205413" y="2608263"/>
          <p14:tracePt t="12239" x="5224463" y="2589213"/>
          <p14:tracePt t="12255" x="5259388" y="2536825"/>
          <p14:tracePt t="12255" x="5286375" y="2517775"/>
          <p14:tracePt t="12275" x="5348288" y="2455863"/>
          <p14:tracePt t="12289" x="5438775" y="2401888"/>
          <p14:tracePt t="12305" x="5554663" y="2357438"/>
          <p14:tracePt t="12305" x="5634038" y="2330450"/>
          <p14:tracePt t="12325" x="5715000" y="2295525"/>
          <p14:tracePt t="12340" x="5938838" y="2232025"/>
          <p14:tracePt t="12356" x="6072188" y="2197100"/>
          <p14:tracePt t="12372" x="6232525" y="2143125"/>
          <p14:tracePt t="12372" x="6303963" y="2125663"/>
          <p14:tracePt t="12392" x="6419850" y="2089150"/>
          <p14:tracePt t="12406" x="6473825" y="2062163"/>
          <p14:tracePt t="12422" x="6527800" y="2054225"/>
          <p14:tracePt t="12439" x="6616700" y="2062163"/>
          <p14:tracePt t="12457" x="6670675" y="2071688"/>
          <p14:tracePt t="12472" x="6742113" y="2098675"/>
          <p14:tracePt t="12489" x="6786563" y="2143125"/>
          <p14:tracePt t="12489" x="6813550" y="2160588"/>
          <p14:tracePt t="12509" x="6840538" y="2205038"/>
          <p14:tracePt t="12523" x="6848475" y="2259013"/>
          <p14:tracePt t="12539" x="6848475" y="2312988"/>
          <p14:tracePt t="12539" x="6831013" y="2357438"/>
          <p14:tracePt t="12561" x="6796088" y="2419350"/>
          <p14:tracePt t="12573" x="6759575" y="2465388"/>
          <p14:tracePt t="12589" x="6732588" y="2509838"/>
          <p14:tracePt t="12589" x="6724650" y="2527300"/>
          <p14:tracePt t="12609" x="6705600" y="2571750"/>
          <p14:tracePt t="12624" x="6670675" y="2633663"/>
          <p14:tracePt t="12639" x="6643688" y="2687638"/>
          <p14:tracePt t="12656" x="6599238" y="2786063"/>
          <p14:tracePt t="12673" x="6562725" y="2840038"/>
          <p14:tracePt t="12689" x="6510338" y="2874963"/>
          <p14:tracePt t="12705" x="6402388" y="2928938"/>
          <p14:tracePt t="12724" x="6313488" y="2946400"/>
          <p14:tracePt t="12739" x="6232525" y="2946400"/>
          <p14:tracePt t="12756" x="6089650" y="2919413"/>
          <p14:tracePt t="12774" x="6010275" y="2884488"/>
          <p14:tracePt t="12789" x="5973763" y="2867025"/>
          <p14:tracePt t="12809" x="5946775" y="2857500"/>
          <p14:tracePt t="12824" x="5938838" y="2847975"/>
          <p14:tracePt t="12838" x="5929313" y="2847975"/>
          <p14:tracePt t="18904" x="5822950" y="2894013"/>
          <p14:tracePt t="19373" x="5670550" y="2946400"/>
          <p14:tracePt t="19380" x="5545138" y="2982913"/>
          <p14:tracePt t="19388" x="5384800" y="3009900"/>
          <p14:tracePt t="19405" x="5276850" y="3017838"/>
          <p14:tracePt t="19405" x="5224463" y="3017838"/>
          <p14:tracePt t="19424" x="5170488" y="2982913"/>
          <p14:tracePt t="19439" x="5108575" y="2928938"/>
          <p14:tracePt t="19456" x="5045075" y="2874963"/>
          <p14:tracePt t="19472" x="4919663" y="2830513"/>
          <p14:tracePt t="19491" x="4803775" y="2813050"/>
          <p14:tracePt t="19506" x="4679950" y="2813050"/>
          <p14:tracePt t="19523" x="4446588" y="2830513"/>
          <p14:tracePt t="19541" x="4286250" y="2874963"/>
          <p14:tracePt t="19559" x="4152900" y="2894013"/>
          <p14:tracePt t="19572" x="4027488" y="2911475"/>
          <p14:tracePt t="19589" x="3902075" y="2928938"/>
          <p14:tracePt t="19608" x="3857625" y="2938463"/>
          <p14:tracePt t="19623" x="3822700" y="2938463"/>
          <p14:tracePt t="19638" x="3776663" y="2946400"/>
          <p14:tracePt t="19638" x="3759200" y="2955925"/>
          <p14:tracePt t="19658" x="3732213" y="2965450"/>
          <p14:tracePt t="19673" x="3652838" y="3000375"/>
          <p14:tracePt t="19689" x="3581400" y="3054350"/>
          <p14:tracePt t="19705" x="3465513" y="3143250"/>
          <p14:tracePt t="19724" x="3357563" y="3214688"/>
          <p14:tracePt t="19739" x="3232150" y="3303588"/>
          <p14:tracePt t="19756" x="3062288" y="3438525"/>
          <p14:tracePt t="19772" x="3000375" y="3482975"/>
          <p14:tracePt t="19788" x="2965450" y="3509963"/>
          <p14:tracePt t="19808" x="2955925" y="3509963"/>
          <p14:tracePt t="19821" x="2965450" y="3509963"/>
          <p14:tracePt t="19853" x="2982913" y="3509963"/>
          <p14:tracePt t="19860" x="3000375" y="3509963"/>
          <p14:tracePt t="19873" x="3071813" y="3554413"/>
          <p14:tracePt t="19889" x="3125788" y="3589338"/>
          <p14:tracePt t="19905" x="3170238" y="3625850"/>
          <p14:tracePt t="19923" x="3187700" y="3643313"/>
          <p14:tracePt t="19939" x="3205163" y="3660775"/>
          <p14:tracePt t="19955" x="3214688" y="3670300"/>
          <p14:tracePt t="19973" x="3232150" y="3687763"/>
          <p14:tracePt t="19989" x="3259138" y="3697288"/>
          <p14:tracePt t="20006" x="3303588" y="3714750"/>
          <p14:tracePt t="20006" x="3322638" y="3724275"/>
          <p14:tracePt t="20025" x="3357563" y="3759200"/>
          <p14:tracePt t="20039" x="3394075" y="3786188"/>
          <p14:tracePt t="20057" x="3419475" y="3813175"/>
          <p14:tracePt t="20072" x="3438525" y="3867150"/>
          <p14:tracePt t="20090" x="3446463" y="3902075"/>
          <p14:tracePt t="20105" x="3446463" y="3929063"/>
          <p14:tracePt t="20122" x="3438525" y="3965575"/>
          <p14:tracePt t="20122" x="3429000" y="3983038"/>
          <p14:tracePt t="20142" x="3394075" y="4017963"/>
          <p14:tracePt t="20155" x="3348038" y="4071938"/>
          <p14:tracePt t="20172" x="3286125" y="4125913"/>
          <p14:tracePt t="20191" x="3251200" y="4160838"/>
          <p14:tracePt t="20205" x="3214688" y="4187825"/>
          <p14:tracePt t="20222" x="3170238" y="4205288"/>
          <p14:tracePt t="20238" x="3143250" y="4224338"/>
          <p14:tracePt t="20238" x="3125788" y="4232275"/>
          <p14:tracePt t="20257" x="3089275" y="4241800"/>
          <p14:tracePt t="20272" x="3054350" y="4241800"/>
          <p14:tracePt t="20288" x="3009900" y="4232275"/>
          <p14:tracePt t="20288" x="2982913" y="4232275"/>
          <p14:tracePt t="20308" x="2938463" y="4197350"/>
          <p14:tracePt t="20323" x="2894013" y="4170363"/>
          <p14:tracePt t="20338" x="2847975" y="4143375"/>
          <p14:tracePt t="20338" x="2830513" y="4125913"/>
          <p14:tracePt t="20358" x="2803525" y="4098925"/>
          <p14:tracePt t="20373" x="2776538" y="4081463"/>
          <p14:tracePt t="20389" x="2759075" y="4054475"/>
          <p14:tracePt t="20405" x="2759075" y="4044950"/>
          <p14:tracePt t="20423" x="2751138" y="4000500"/>
          <p14:tracePt t="20440" x="2751138" y="3956050"/>
          <p14:tracePt t="20455" x="2759075" y="3911600"/>
          <p14:tracePt t="20455" x="2768600" y="3884613"/>
          <p14:tracePt t="20475" x="2786063" y="3848100"/>
          <p14:tracePt t="20491" x="2795588" y="3803650"/>
          <p14:tracePt t="20505" x="2813050" y="3786188"/>
          <p14:tracePt t="20522" x="2822575" y="3768725"/>
          <p14:tracePt t="20522" x="2822575" y="3751263"/>
          <p14:tracePt t="20541" x="2830513" y="3741738"/>
          <p14:tracePt t="20559" x="2840038" y="3724275"/>
          <p14:tracePt t="20572" x="2847975" y="3697288"/>
          <p14:tracePt t="20588" x="2874963" y="3652838"/>
          <p14:tracePt t="20607" x="2901950" y="3616325"/>
          <p14:tracePt t="20622" x="2928938" y="3581400"/>
          <p14:tracePt t="20638" x="2982913" y="3554413"/>
          <p14:tracePt t="20657" x="3000375" y="3544888"/>
          <p14:tracePt t="20672" x="3036888" y="3527425"/>
          <p14:tracePt t="20688" x="3062288" y="3527425"/>
          <p14:tracePt t="20706" x="3098800" y="3527425"/>
          <p14:tracePt t="20723" x="3133725" y="3527425"/>
          <p14:tracePt t="20739" x="3179763" y="3527425"/>
          <p14:tracePt t="20755" x="3224213" y="3544888"/>
          <p14:tracePt t="20755" x="3259138" y="3544888"/>
          <p14:tracePt t="20774" x="3330575" y="3571875"/>
          <p14:tracePt t="20789" x="3384550" y="3581400"/>
          <p14:tracePt t="20806" x="3438525" y="3616325"/>
          <p14:tracePt t="20806" x="3455988" y="3616325"/>
          <p14:tracePt t="20825" x="3482975" y="3652838"/>
          <p14:tracePt t="20839" x="3517900" y="3670300"/>
          <p14:tracePt t="20855" x="3544888" y="3705225"/>
          <p14:tracePt t="20855" x="3554413" y="3705225"/>
          <p14:tracePt t="20875" x="3571875" y="3741738"/>
          <p14:tracePt t="20890" x="3581400" y="3768725"/>
          <p14:tracePt t="20906" x="3581400" y="3795713"/>
          <p14:tracePt t="20922" x="3581400" y="3848100"/>
          <p14:tracePt t="20940" x="3581400" y="3894138"/>
          <p14:tracePt t="20956" x="3581400" y="3919538"/>
          <p14:tracePt t="20972" x="3571875" y="3956050"/>
          <p14:tracePt t="20972" x="3571875" y="3965575"/>
          <p14:tracePt t="20991" x="3562350" y="3990975"/>
          <p14:tracePt t="21005" x="3554413" y="4010025"/>
          <p14:tracePt t="21022" x="3544888" y="4027488"/>
          <p14:tracePt t="21022" x="3527425" y="4037013"/>
          <p14:tracePt t="21041" x="3509963" y="4062413"/>
          <p14:tracePt t="21058" x="3482975" y="4081463"/>
          <p14:tracePt t="21072" x="3438525" y="4108450"/>
          <p14:tracePt t="21088" x="3375025" y="4133850"/>
          <p14:tracePt t="21106" x="3330575" y="4152900"/>
          <p14:tracePt t="21122" x="3286125" y="4152900"/>
          <p14:tracePt t="21138" x="3251200" y="4160838"/>
          <p14:tracePt t="21138" x="3224213" y="4160838"/>
          <p14:tracePt t="21157" x="3179763" y="4143375"/>
          <p14:tracePt t="21172" x="3143250" y="4116388"/>
          <p14:tracePt t="21188" x="3089275" y="4089400"/>
          <p14:tracePt t="21205" x="3027363" y="4027488"/>
          <p14:tracePt t="21223" x="3000375" y="4000500"/>
          <p14:tracePt t="21239" x="2982913" y="3983038"/>
          <p14:tracePt t="21239" x="2973388" y="3973513"/>
          <p14:tracePt t="21258" x="2965450" y="3965575"/>
          <p14:tracePt t="21273" x="2955925" y="3956050"/>
          <p14:tracePt t="21289" x="2955925" y="3938588"/>
          <p14:tracePt t="21305" x="2955925" y="3929063"/>
          <p14:tracePt t="21321" x="2946400" y="3929063"/>
          <p14:tracePt t="21338" x="2946400" y="3919538"/>
          <p14:tracePt t="21355" x="2955925" y="3919538"/>
          <p14:tracePt t="21429" x="3000375" y="3894138"/>
          <p14:tracePt t="21437" x="3276600" y="3803650"/>
          <p14:tracePt t="21437" x="3482975" y="3724275"/>
          <p14:tracePt t="21458" x="4259263" y="3455988"/>
          <p14:tracePt t="21474" x="4983163" y="3259138"/>
          <p14:tracePt t="21489" x="5419725" y="3133725"/>
          <p14:tracePt t="21489" x="5634038" y="3089275"/>
          <p14:tracePt t="21510" x="5929313" y="3044825"/>
          <p14:tracePt t="21524" x="6170613" y="3027363"/>
          <p14:tracePt t="21539" x="6340475" y="3009900"/>
          <p14:tracePt t="21539" x="6411913" y="3000375"/>
          <p14:tracePt t="21562" x="6554788" y="2990850"/>
          <p14:tracePt t="21574" x="6643688" y="2990850"/>
          <p14:tracePt t="21589" x="6688138" y="2990850"/>
          <p14:tracePt t="21605" x="6724650" y="2990850"/>
          <p14:tracePt t="21624" x="6732588" y="2990850"/>
          <p14:tracePt t="21638" x="6732588" y="3000375"/>
          <p14:tracePt t="21656" x="6742113" y="3017838"/>
          <p14:tracePt t="21672" x="6742113" y="3036888"/>
          <p14:tracePt t="21688" x="6742113" y="3054350"/>
          <p14:tracePt t="21688" x="6751638" y="3062288"/>
          <p14:tracePt t="21707" x="6759575" y="3081338"/>
          <p14:tracePt t="21722" x="6769100" y="3089275"/>
          <p14:tracePt t="21738" x="6769100" y="3098800"/>
          <p14:tracePt t="21755" x="6769100" y="3108325"/>
          <p14:tracePt t="21771" x="6769100" y="3125788"/>
          <p14:tracePt t="21790" x="6751638" y="3133725"/>
          <p14:tracePt t="21805" x="6705600" y="3187700"/>
          <p14:tracePt t="21824" x="6653213" y="3232150"/>
          <p14:tracePt t="21838" x="6562725" y="3303588"/>
          <p14:tracePt t="21838" x="6491288" y="3348038"/>
          <p14:tracePt t="21858" x="6348413" y="3455988"/>
          <p14:tracePt t="21872" x="6232525" y="3536950"/>
          <p14:tracePt t="21888" x="6108700" y="3598863"/>
          <p14:tracePt t="21888" x="6037263" y="3625850"/>
          <p14:tracePt t="21908" x="5911850" y="3670300"/>
          <p14:tracePt t="21922" x="5795963" y="3714750"/>
          <p14:tracePt t="21938" x="5688013" y="3741738"/>
          <p14:tracePt t="21938" x="5634038" y="3759200"/>
          <p14:tracePt t="21957" x="5545138" y="3776663"/>
          <p14:tracePt t="21975" x="5465763" y="3786188"/>
          <p14:tracePt t="21990" x="5375275" y="3803650"/>
          <p14:tracePt t="21990" x="5340350" y="3803650"/>
          <p14:tracePt t="22008" x="5286375" y="3803650"/>
          <p14:tracePt t="22024" x="5268913" y="3803650"/>
          <p14:tracePt t="22040" x="5251450" y="3803650"/>
          <p14:tracePt t="22040" x="5241925" y="3803650"/>
          <p14:tracePt t="22059" x="5232400" y="3803650"/>
          <p14:tracePt t="22073" x="5224463" y="3803650"/>
          <p14:tracePt t="22100" x="5214938" y="3803650"/>
          <p14:tracePt t="22114" x="5205413" y="3803650"/>
          <p14:tracePt t="22214" x="5205413" y="3795713"/>
          <p14:tracePt t="22242" x="5197475" y="3795713"/>
          <p14:tracePt t="22263" x="5180013" y="3786188"/>
          <p14:tracePt t="22279" x="5160963" y="3786188"/>
          <p14:tracePt t="22288" x="5116513" y="3759200"/>
          <p14:tracePt t="22305" x="5062538" y="3741738"/>
          <p14:tracePt t="22323" x="5037138" y="3732213"/>
          <p14:tracePt t="22340" x="5010150" y="3714750"/>
          <p14:tracePt t="22355" x="4983163" y="3705225"/>
          <p14:tracePt t="22355" x="4965700" y="3697288"/>
          <p14:tracePt t="22374" x="4938713" y="3679825"/>
          <p14:tracePt t="22389" x="4902200" y="3652838"/>
          <p14:tracePt t="22406" x="4884738" y="3633788"/>
          <p14:tracePt t="22423" x="4867275" y="3608388"/>
          <p14:tracePt t="22439" x="4867275" y="3589338"/>
          <p14:tracePt t="22456" x="4857750" y="3571875"/>
          <p14:tracePt t="22472" x="4857750" y="3536950"/>
          <p14:tracePt t="22491" x="4857750" y="3527425"/>
          <p14:tracePt t="22505" x="4857750" y="3509963"/>
          <p14:tracePt t="22521" x="4857750" y="3490913"/>
          <p14:tracePt t="22521" x="4857750" y="3482975"/>
          <p14:tracePt t="22545" x="4867275" y="3473450"/>
          <p14:tracePt t="22555" x="4875213" y="3455988"/>
          <p14:tracePt t="22572" x="4884738" y="3446463"/>
          <p14:tracePt t="22588" x="4911725" y="3438525"/>
          <p14:tracePt t="22607" x="4938713" y="3429000"/>
          <p14:tracePt t="22622" x="4956175" y="3419475"/>
          <p14:tracePt t="22638" x="4991100" y="3419475"/>
          <p14:tracePt t="22658" x="5027613" y="3411538"/>
          <p14:tracePt t="22672" x="5054600" y="3411538"/>
          <p14:tracePt t="22688" x="5099050" y="3411538"/>
          <p14:tracePt t="22708" x="5126038" y="3411538"/>
          <p14:tracePt t="22722" x="5133975" y="3419475"/>
          <p14:tracePt t="22737" x="5153025" y="3419475"/>
          <p14:tracePt t="22737" x="5160963" y="3429000"/>
          <p14:tracePt t="22758" x="5180013" y="3438525"/>
          <p14:tracePt t="22773" x="5197475" y="3455988"/>
          <p14:tracePt t="22789" x="5224463" y="3482975"/>
          <p14:tracePt t="22805" x="5241925" y="3509963"/>
          <p14:tracePt t="22805" x="5251450" y="3527425"/>
          <p14:tracePt t="22824" x="5268913" y="3554413"/>
          <p14:tracePt t="22839" x="5286375" y="3589338"/>
          <p14:tracePt t="22856" x="5286375" y="3625850"/>
          <p14:tracePt t="22873" x="5295900" y="3660775"/>
          <p14:tracePt t="22890" x="5295900" y="3687763"/>
          <p14:tracePt t="22905" x="5295900" y="3714750"/>
          <p14:tracePt t="22922" x="5276850" y="3759200"/>
          <p14:tracePt t="22941" x="5259388" y="3776663"/>
          <p14:tracePt t="22956" x="5259388" y="3803650"/>
          <p14:tracePt t="22972" x="5241925" y="3822700"/>
          <p14:tracePt t="22990" x="5224463" y="3848100"/>
          <p14:tracePt t="23005" x="5214938" y="3875088"/>
          <p14:tracePt t="23021" x="5197475" y="3919538"/>
          <p14:tracePt t="23041" x="5180013" y="3938588"/>
          <p14:tracePt t="23056" x="5153025" y="3956050"/>
          <p14:tracePt t="23072" x="5126038" y="3983038"/>
          <p14:tracePt t="23088" x="5081588" y="4000500"/>
          <p14:tracePt t="23088" x="5054600" y="4010025"/>
          <p14:tracePt t="23107" x="4991100" y="4010025"/>
          <p14:tracePt t="23122" x="4929188" y="3990975"/>
          <p14:tracePt t="23139" x="4894263" y="3990975"/>
          <p14:tracePt t="23155" x="4867275" y="3983038"/>
          <p14:tracePt t="23155" x="4857750" y="3973513"/>
          <p14:tracePt t="23173" x="4848225" y="3973513"/>
          <p14:tracePt t="23188" x="4840288" y="3973513"/>
          <p14:tracePt t="23205" x="4830763" y="3973513"/>
          <p14:tracePt t="23232" x="4830763" y="3965575"/>
          <p14:tracePt t="23277" x="4822825" y="3965575"/>
          <p14:tracePt t="23284" x="4813300" y="3956050"/>
          <p14:tracePt t="23313" x="4803775" y="3938588"/>
          <p14:tracePt t="23334" x="4795838" y="3938588"/>
          <p14:tracePt t="23342" x="4768850" y="3911600"/>
          <p14:tracePt t="23357" x="4759325" y="3894138"/>
          <p14:tracePt t="23372" x="4751388" y="3884613"/>
          <p14:tracePt t="23387" x="4751388" y="3867150"/>
          <p14:tracePt t="23405" x="4751388" y="3857625"/>
          <p14:tracePt t="23422" x="4751388" y="3848100"/>
          <p14:tracePt t="23438" x="4751388" y="3830638"/>
          <p14:tracePt t="23438" x="4751388" y="3813175"/>
          <p14:tracePt t="23458" x="4751388" y="3803650"/>
          <p14:tracePt t="23472" x="4768850" y="3732213"/>
          <p14:tracePt t="23489" x="4786313" y="3697288"/>
          <p14:tracePt t="23505" x="4803775" y="3660775"/>
          <p14:tracePt t="23522" x="4822825" y="3633788"/>
          <p14:tracePt t="23539" x="4822825" y="3625850"/>
          <p14:tracePt t="23555" x="4830763" y="3616325"/>
          <p14:tracePt t="23571" x="4840288" y="3616325"/>
          <p14:tracePt t="23590" x="4840288" y="3608388"/>
          <p14:tracePt t="23605" x="4867275" y="3598863"/>
          <p14:tracePt t="23622" x="4929188" y="3571875"/>
          <p14:tracePt t="23641" x="4973638" y="3571875"/>
          <p14:tracePt t="23655" x="5010150" y="3554413"/>
          <p14:tracePt t="23671" x="5062538" y="3544888"/>
          <p14:tracePt t="23671" x="5081588" y="3544888"/>
          <p14:tracePt t="23692" x="5116513" y="3544888"/>
          <p14:tracePt t="23705" x="5160963" y="3544888"/>
          <p14:tracePt t="23722" x="5197475" y="3544888"/>
          <p14:tracePt t="23738" x="5241925" y="3544888"/>
          <p14:tracePt t="23757" x="5276850" y="3544888"/>
          <p14:tracePt t="23772" x="5295900" y="3554413"/>
          <p14:tracePt t="23788" x="5330825" y="3571875"/>
          <p14:tracePt t="23788" x="5340350" y="3581400"/>
          <p14:tracePt t="23809" x="5357813" y="3598863"/>
          <p14:tracePt t="23823" x="5384800" y="3616325"/>
          <p14:tracePt t="23838" x="5394325" y="3652838"/>
          <p14:tracePt t="23858" x="5402263" y="3670300"/>
          <p14:tracePt t="23874" x="5402263" y="3687763"/>
          <p14:tracePt t="23887" x="5411788" y="3705225"/>
          <p14:tracePt t="23887" x="5411788" y="3714750"/>
          <p14:tracePt t="23907" x="5411788" y="3724275"/>
          <p14:tracePt t="23922" x="5411788" y="3741738"/>
          <p14:tracePt t="23938" x="5411788" y="3751263"/>
          <p14:tracePt t="23956" x="5411788" y="3768725"/>
          <p14:tracePt t="23971" x="5411788" y="3776663"/>
          <p14:tracePt t="23988" x="5402263" y="3803650"/>
          <p14:tracePt t="24007" x="5394325" y="3822700"/>
          <p14:tracePt t="24022" x="5384800" y="3840163"/>
          <p14:tracePt t="24039" x="5367338" y="3857625"/>
          <p14:tracePt t="24039" x="5367338" y="3867150"/>
          <p14:tracePt t="24059" x="5340350" y="3884613"/>
          <p14:tracePt t="24074" x="5313363" y="3902075"/>
          <p14:tracePt t="24088" x="5295900" y="3911600"/>
          <p14:tracePt t="24088" x="5276850" y="3919538"/>
          <p14:tracePt t="24109" x="5259388" y="3929063"/>
          <p14:tracePt t="24124" x="5224463" y="3938588"/>
          <p14:tracePt t="24139" x="5197475" y="3938588"/>
          <p14:tracePt t="24155" x="5170488" y="3938588"/>
          <p14:tracePt t="24155" x="5160963" y="3938588"/>
          <p14:tracePt t="24174" x="5133975" y="3946525"/>
          <p14:tracePt t="24189" x="5099050" y="3956050"/>
          <p14:tracePt t="24206" x="5072063" y="3956050"/>
          <p14:tracePt t="24222" x="5018088" y="3956050"/>
          <p14:tracePt t="24241" x="4983163" y="3946525"/>
          <p14:tracePt t="24255" x="4938713" y="3938588"/>
          <p14:tracePt t="24272" x="4902200" y="3919538"/>
          <p14:tracePt t="24288" x="4857750" y="3902075"/>
          <p14:tracePt t="24306" x="4830763" y="3894138"/>
          <p14:tracePt t="24322" x="4822825" y="3884613"/>
          <p14:tracePt t="24338" x="4803775" y="3875088"/>
          <p14:tracePt t="24356" x="4803775" y="3857625"/>
          <p14:tracePt t="24372" x="4795838" y="3848100"/>
          <p14:tracePt t="24388" x="4776788" y="3795713"/>
          <p14:tracePt t="24407" x="4768850" y="3768725"/>
          <p14:tracePt t="24422" x="4759325" y="3751263"/>
          <p14:tracePt t="24438" x="4751388" y="3741738"/>
          <p14:tracePt t="24438" x="4751388" y="3724275"/>
          <p14:tracePt t="24457" x="4741863" y="3714750"/>
          <p14:tracePt t="24473" x="4741863" y="3697288"/>
          <p14:tracePt t="24489" x="4741863" y="3687763"/>
          <p14:tracePt t="24504" x="4741863" y="3660775"/>
          <p14:tracePt t="24523" x="4741863" y="3643313"/>
          <p14:tracePt t="24539" x="4741863" y="3608388"/>
          <p14:tracePt t="24539" x="4741863" y="3598863"/>
          <p14:tracePt t="24561" x="4751388" y="3581400"/>
          <p14:tracePt t="24573" x="4768850" y="3544888"/>
          <p14:tracePt t="24589" x="4795838" y="3517900"/>
          <p14:tracePt t="24605" x="4830763" y="3490913"/>
          <p14:tracePt t="24621" x="4884738" y="3465513"/>
          <p14:tracePt t="24621" x="4902200" y="3465513"/>
          <p14:tracePt t="24640" x="4946650" y="3438525"/>
          <p14:tracePt t="24656" x="4991100" y="3429000"/>
          <p14:tracePt t="24672" x="5010150" y="3419475"/>
          <p14:tracePt t="24672" x="5027613" y="3419475"/>
          <p14:tracePt t="24691" x="5054600" y="3411538"/>
          <p14:tracePt t="24705" x="5089525" y="3402013"/>
          <p14:tracePt t="24722" x="5126038" y="3394075"/>
          <p14:tracePt t="24722" x="5153025" y="3394075"/>
          <p14:tracePt t="24741" x="5214938" y="3384550"/>
          <p14:tracePt t="24756" x="5295900" y="3375025"/>
          <p14:tracePt t="24772" x="5394325" y="3357563"/>
          <p14:tracePt t="24788" x="5562600" y="3348038"/>
          <p14:tracePt t="24806" x="5670550" y="3340100"/>
          <p14:tracePt t="24822" x="5776913" y="3330575"/>
          <p14:tracePt t="24838" x="5857875" y="3330575"/>
          <p14:tracePt t="24857" x="5875338" y="3330575"/>
          <p14:tracePt t="24873" x="5884863" y="3330575"/>
          <p14:tracePt t="24888" x="5902325" y="3330575"/>
          <p14:tracePt t="24907" x="5911850" y="3322638"/>
          <p14:tracePt t="24923" x="5938838" y="3322638"/>
          <p14:tracePt t="24938" x="6000750" y="3340100"/>
          <p14:tracePt t="24957" x="6045200" y="3357563"/>
          <p14:tracePt t="24972" x="6089650" y="3375025"/>
          <p14:tracePt t="24988" x="6134100" y="3394075"/>
          <p14:tracePt t="25006" x="6143625" y="3402013"/>
          <p14:tracePt t="25023" x="6161088" y="3419475"/>
          <p14:tracePt t="25039" x="6170613" y="3419475"/>
          <p14:tracePt t="25058" x="6180138" y="3429000"/>
          <p14:tracePt t="25071" x="6188075" y="3429000"/>
          <p14:tracePt t="25088" x="6205538" y="3438525"/>
          <p14:tracePt t="25106" x="6224588" y="3446463"/>
          <p14:tracePt t="25121" x="6251575" y="3455988"/>
          <p14:tracePt t="25121" x="6269038" y="3455988"/>
          <p14:tracePt t="25141" x="6303963" y="3465513"/>
          <p14:tracePt t="25155" x="6348413" y="3473450"/>
          <p14:tracePt t="25172" x="6394450" y="3490913"/>
          <p14:tracePt t="25190" x="6438900" y="3500438"/>
          <p14:tracePt t="25205" x="6465888" y="3509963"/>
          <p14:tracePt t="25221" x="6500813" y="3517900"/>
          <p14:tracePt t="25221" x="6510338" y="3527425"/>
          <p14:tracePt t="25240" x="6527800" y="3536950"/>
          <p14:tracePt t="25256" x="6537325" y="3544888"/>
          <p14:tracePt t="25271" x="6545263" y="3544888"/>
          <p14:tracePt t="25290" x="6554788" y="3554413"/>
          <p14:tracePt t="25305" x="6554788" y="3562350"/>
          <p14:tracePt t="25327" x="6554788" y="3571875"/>
          <p14:tracePt t="25356" x="6554788" y="3581400"/>
          <p14:tracePt t="25386" x="6554788" y="3589338"/>
          <p14:tracePt t="25424" x="6562725" y="3589338"/>
          <p14:tracePt t="25431" x="6562725" y="3598863"/>
          <p14:tracePt t="25451" x="6562725" y="3608388"/>
          <p14:tracePt t="25465" x="6562725" y="3625850"/>
          <p14:tracePt t="25473" x="6562725" y="3660775"/>
          <p14:tracePt t="25489" x="6545263" y="3705225"/>
          <p14:tracePt t="25507" x="6527800" y="3741738"/>
          <p14:tracePt t="25523" x="6518275" y="3759200"/>
          <p14:tracePt t="25539" x="6510338" y="3776663"/>
          <p14:tracePt t="25560" x="6500813" y="3786188"/>
          <p14:tracePt t="25572" x="6491288" y="3795713"/>
          <p14:tracePt t="25588" x="6465888" y="3803650"/>
          <p14:tracePt t="25588" x="6456363" y="3813175"/>
          <p14:tracePt t="25608" x="6411913" y="3822700"/>
          <p14:tracePt t="25622" x="6375400" y="3830638"/>
          <p14:tracePt t="25638" x="6340475" y="3840163"/>
          <p14:tracePt t="25657" x="6323013" y="3840163"/>
          <p14:tracePt t="25672" x="6303963" y="3840163"/>
          <p14:tracePt t="25690" x="6276975" y="3822700"/>
          <p14:tracePt t="25706" x="6251575" y="3803650"/>
          <p14:tracePt t="25722" x="6242050" y="3795713"/>
          <p14:tracePt t="25722" x="6232525" y="3786188"/>
          <p14:tracePt t="25742" x="6224588" y="3786188"/>
          <p14:tracePt t="25755" x="6215063" y="3776663"/>
          <p14:tracePt t="25771" x="6205538" y="3768725"/>
          <p14:tracePt t="25771" x="6205538" y="3759200"/>
          <p14:tracePt t="25791" x="6205538" y="3741738"/>
          <p14:tracePt t="25805" x="6205538" y="3714750"/>
          <p14:tracePt t="25822" x="6205538" y="3687763"/>
          <p14:tracePt t="25822" x="6205538" y="3660775"/>
          <p14:tracePt t="25842" x="6197600" y="3625850"/>
          <p14:tracePt t="25856" x="6188075" y="3589338"/>
          <p14:tracePt t="25871" x="6188075" y="3571875"/>
          <p14:tracePt t="25888" x="6188075" y="3536950"/>
          <p14:tracePt t="25906" x="6188075" y="3509963"/>
          <p14:tracePt t="25922" x="6197600" y="3482975"/>
          <p14:tracePt t="25938" x="6205538" y="3465513"/>
          <p14:tracePt t="25956" x="6215063" y="3455988"/>
          <p14:tracePt t="25971" x="6215063" y="3446463"/>
          <p14:tracePt t="25991" x="6224588" y="3446463"/>
          <p14:tracePt t="26012" x="6232525" y="3446463"/>
          <p14:tracePt t="26040" x="6232525" y="3438525"/>
          <p14:tracePt t="26048" x="6242050" y="3429000"/>
          <p14:tracePt t="26062" x="6251575" y="3429000"/>
          <p14:tracePt t="26077" x="6259513" y="3429000"/>
          <p14:tracePt t="26088" x="6296025" y="3419475"/>
          <p14:tracePt t="26108" x="6323013" y="3419475"/>
          <p14:tracePt t="26122" x="6340475" y="3419475"/>
          <p14:tracePt t="26138" x="6375400" y="3429000"/>
          <p14:tracePt t="26157" x="6402388" y="3438525"/>
          <p14:tracePt t="26172" x="6419850" y="3438525"/>
          <p14:tracePt t="26188" x="6438900" y="3446463"/>
          <p14:tracePt t="26206" x="6446838" y="3446463"/>
          <p14:tracePt t="26254" x="6446838" y="3455988"/>
          <p14:tracePt t="26772" x="6438900" y="3455988"/>
          <p14:tracePt t="26893" x="6429375" y="3465513"/>
          <p14:tracePt t="26907" x="6419850" y="3465513"/>
          <p14:tracePt t="26914" x="6411913" y="3473450"/>
          <p14:tracePt t="26922" x="6348413" y="3500438"/>
          <p14:tracePt t="26938" x="6276975" y="3544888"/>
          <p14:tracePt t="26938" x="6242050" y="3562350"/>
          <p14:tracePt t="26958" x="6215063" y="3571875"/>
          <p14:tracePt t="26958" x="6180138" y="3589338"/>
          <p14:tracePt t="26973" x="6108700" y="3625850"/>
          <p14:tracePt t="26988" x="6037263" y="3660775"/>
          <p14:tracePt t="27005" x="5848350" y="3724275"/>
          <p14:tracePt t="27024" x="5688013" y="3776663"/>
          <p14:tracePt t="27039" x="5527675" y="3830638"/>
          <p14:tracePt t="27039" x="5446713" y="3857625"/>
          <p14:tracePt t="27061" x="5241925" y="3894138"/>
          <p14:tracePt t="27074" x="5054600" y="3919538"/>
          <p14:tracePt t="27088" x="4938713" y="3938588"/>
          <p14:tracePt t="27105" x="4822825" y="3946525"/>
          <p14:tracePt t="27105" x="4786313" y="3946525"/>
          <p14:tracePt t="27125" x="4705350" y="3965575"/>
          <p14:tracePt t="27139" x="4598988" y="3990975"/>
          <p14:tracePt t="27155" x="4500563" y="4010025"/>
          <p14:tracePt t="27171" x="4411663" y="4027488"/>
          <p14:tracePt t="27171" x="4357688" y="4037013"/>
          <p14:tracePt t="27190" x="4251325" y="4044950"/>
          <p14:tracePt t="27205" x="4125913" y="4062413"/>
          <p14:tracePt t="27221" x="4000500" y="4071938"/>
          <p14:tracePt t="27238" x="3813175" y="4071938"/>
          <p14:tracePt t="27256" x="3724275" y="4071938"/>
          <p14:tracePt t="27272" x="3652838" y="4071938"/>
          <p14:tracePt t="27288" x="3608388" y="4071938"/>
          <p14:tracePt t="27307" x="3581400" y="4054475"/>
          <p14:tracePt t="27322" x="3554413" y="4054475"/>
          <p14:tracePt t="27338" x="3544888" y="4044950"/>
          <p14:tracePt t="27354" x="3527425" y="4037013"/>
          <p14:tracePt t="27372" x="3482975" y="4027488"/>
          <p14:tracePt t="27388" x="3455988" y="4010025"/>
          <p14:tracePt t="27405" x="3411538" y="3990975"/>
          <p14:tracePt t="27423" x="3384550" y="3965575"/>
          <p14:tracePt t="27439" x="3357563" y="3946525"/>
          <p14:tracePt t="27455" x="3322638" y="3919538"/>
          <p14:tracePt t="27474" x="3303588" y="3902075"/>
          <p14:tracePt t="27490" x="3286125" y="3884613"/>
          <p14:tracePt t="27505" x="3276600" y="3875088"/>
          <p14:tracePt t="27521" x="3251200" y="3857625"/>
          <p14:tracePt t="27540" x="3232150" y="3840163"/>
          <p14:tracePt t="27555" x="3214688" y="3822700"/>
          <p14:tracePt t="27571" x="3205163" y="3813175"/>
          <p14:tracePt t="27587" x="3197225" y="3803650"/>
          <p14:tracePt t="27613" x="3187700" y="3803650"/>
          <p14:tracePt t="27636" x="3187700" y="3795713"/>
          <p14:tracePt t="28591" x="3187700" y="3803650"/>
          <p14:tracePt t="28660" x="3187700" y="3795713"/>
          <p14:tracePt t="29621" x="3187700" y="3786188"/>
          <p14:tracePt t="29642" x="3187700" y="3776663"/>
          <p14:tracePt t="29671" x="3187700" y="3768725"/>
          <p14:tracePt t="29678" x="3197225" y="3759200"/>
          <p14:tracePt t="29687" x="3205163" y="3697288"/>
          <p14:tracePt t="29707" x="3224213" y="3660775"/>
          <p14:tracePt t="29722" x="3251200" y="3608388"/>
          <p14:tracePt t="29738" x="3276600" y="3581400"/>
          <p14:tracePt t="29738" x="3286125" y="3554413"/>
          <p14:tracePt t="29757" x="3322638" y="3527425"/>
          <p14:tracePt t="29771" x="3357563" y="3490913"/>
          <p14:tracePt t="29788" x="3384550" y="3465513"/>
          <p14:tracePt t="29807" x="3411538" y="3446463"/>
          <p14:tracePt t="29821" x="3429000" y="3429000"/>
          <p14:tracePt t="29838" x="3473450" y="3411538"/>
          <p14:tracePt t="29857" x="3536950" y="3375025"/>
          <p14:tracePt t="29872" x="3581400" y="3367088"/>
          <p14:tracePt t="29888" x="3652838" y="3340100"/>
          <p14:tracePt t="29906" x="3697288" y="3322638"/>
          <p14:tracePt t="29922" x="3741738" y="3303588"/>
          <p14:tracePt t="29922" x="3768725" y="3295650"/>
          <p14:tracePt t="29941" x="3813175" y="3276600"/>
          <p14:tracePt t="29956" x="3894138" y="3251200"/>
          <p14:tracePt t="29972" x="3973513" y="3224213"/>
          <p14:tracePt t="29988" x="4089400" y="3187700"/>
          <p14:tracePt t="29988" x="4160838" y="3170238"/>
          <p14:tracePt t="30007" x="4394200" y="3125788"/>
          <p14:tracePt t="30022" x="4705350" y="3071813"/>
          <p14:tracePt t="30038" x="4919663" y="3036888"/>
          <p14:tracePt t="30038" x="4983163" y="3017838"/>
          <p14:tracePt t="30058" x="5126038" y="2990850"/>
          <p14:tracePt t="30073" x="5232400" y="2965450"/>
          <p14:tracePt t="30089" x="5313363" y="2938463"/>
          <p14:tracePt t="30105" x="5384800" y="2911475"/>
          <p14:tracePt t="30105" x="5402263" y="2911475"/>
          <p14:tracePt t="30124" x="5438775" y="2894013"/>
          <p14:tracePt t="30138" x="5483225" y="2884488"/>
          <p14:tracePt t="30155" x="5537200" y="2874963"/>
          <p14:tracePt t="30171" x="5599113" y="2857500"/>
          <p14:tracePt t="30171" x="5634038" y="2857500"/>
          <p14:tracePt t="30191" x="5697538" y="2847975"/>
          <p14:tracePt t="30205" x="5768975" y="2847975"/>
          <p14:tracePt t="30221" x="5830888" y="2857500"/>
          <p14:tracePt t="30238" x="5911850" y="2867025"/>
          <p14:tracePt t="30256" x="5946775" y="2874963"/>
          <p14:tracePt t="30272" x="5983288" y="2874963"/>
          <p14:tracePt t="30288" x="6010275" y="2884488"/>
          <p14:tracePt t="30288" x="6027738" y="2894013"/>
          <p14:tracePt t="30307" x="6045200" y="2894013"/>
          <p14:tracePt t="30322" x="6081713" y="2911475"/>
          <p14:tracePt t="30339" x="6116638" y="2919413"/>
          <p14:tracePt t="30339" x="6143625" y="2938463"/>
          <p14:tracePt t="30358" x="6170613" y="2955925"/>
          <p14:tracePt t="30372" x="6215063" y="2965450"/>
          <p14:tracePt t="30389" x="6251575" y="2990850"/>
          <p14:tracePt t="30408" x="6269038" y="3009900"/>
          <p14:tracePt t="30422" x="6296025" y="3027363"/>
          <p14:tracePt t="30438" x="6323013" y="3054350"/>
          <p14:tracePt t="30456" x="6340475" y="3071813"/>
          <p14:tracePt t="30472" x="6357938" y="3116263"/>
          <p14:tracePt t="30488" x="6384925" y="3152775"/>
          <p14:tracePt t="30488" x="6384925" y="3179763"/>
          <p14:tracePt t="30507" x="6402388" y="3232150"/>
          <p14:tracePt t="30522" x="6419850" y="3286125"/>
          <p14:tracePt t="30538" x="6438900" y="3348038"/>
          <p14:tracePt t="30557" x="6456363" y="3394075"/>
          <p14:tracePt t="30572" x="6465888" y="3419475"/>
          <p14:tracePt t="30590" x="6465888" y="3482975"/>
          <p14:tracePt t="30606" x="6473825" y="3500438"/>
          <p14:tracePt t="30622" x="6483350" y="3536950"/>
          <p14:tracePt t="30639" x="6483350" y="3562350"/>
          <p14:tracePt t="30655" x="6483350" y="3581400"/>
          <p14:tracePt t="30671" x="6483350" y="3598863"/>
          <p14:tracePt t="30690" x="6483350" y="3616325"/>
          <p14:tracePt t="30705" x="6483350" y="3643313"/>
          <p14:tracePt t="30721" x="6473825" y="3679825"/>
          <p14:tracePt t="30740" x="6465888" y="3705225"/>
          <p14:tracePt t="30755" x="6446838" y="3732213"/>
          <p14:tracePt t="30771" x="6438900" y="3759200"/>
          <p14:tracePt t="30789" x="6438900" y="3776663"/>
          <p14:tracePt t="30805" x="6429375" y="3786188"/>
          <p14:tracePt t="30822" x="6419850" y="3786188"/>
          <p14:tracePt t="30838" x="6419850" y="3803650"/>
          <p14:tracePt t="30855" x="6402388" y="3795713"/>
          <p14:tracePt t="31489" x="6384925" y="3786188"/>
          <p14:tracePt t="31496" x="6348413" y="3759200"/>
          <p14:tracePt t="31504" x="6276975" y="3714750"/>
          <p14:tracePt t="31521" x="6205538" y="3652838"/>
          <p14:tracePt t="31521" x="6170613" y="3633788"/>
          <p14:tracePt t="31541" x="6126163" y="3598863"/>
          <p14:tracePt t="31555" x="6062663" y="3562350"/>
          <p14:tracePt t="31555" x="6045200" y="3544888"/>
          <p14:tracePt t="31577" x="6018213" y="3536950"/>
          <p14:tracePt t="31587" x="5938838" y="3500438"/>
          <p14:tracePt t="31606" x="5867400" y="3473450"/>
          <p14:tracePt t="31622" x="5776913" y="3455988"/>
          <p14:tracePt t="31638" x="5634038" y="3438525"/>
          <p14:tracePt t="31657" x="5527675" y="3438525"/>
          <p14:tracePt t="31672" x="5438775" y="3438525"/>
          <p14:tracePt t="31689" x="5348288" y="3446463"/>
          <p14:tracePt t="31689" x="5313363" y="3455988"/>
          <p14:tracePt t="31708" x="5241925" y="3465513"/>
          <p14:tracePt t="31723" x="5197475" y="3465513"/>
          <p14:tracePt t="31738" x="5170488" y="3473450"/>
          <p14:tracePt t="31755" x="5133975" y="3482975"/>
          <p14:tracePt t="31755" x="5116513" y="3482975"/>
          <p14:tracePt t="31773" x="5099050" y="3490913"/>
          <p14:tracePt t="31790" x="5072063" y="3500438"/>
          <p14:tracePt t="31805" x="5037138" y="3509963"/>
          <p14:tracePt t="31821" x="5018088" y="3527425"/>
          <p14:tracePt t="31821" x="5000625" y="3527425"/>
          <p14:tracePt t="31841" x="4973638" y="3544888"/>
          <p14:tracePt t="31855" x="4965700" y="3544888"/>
          <p14:tracePt t="31871" x="4946650" y="3562350"/>
          <p14:tracePt t="31888" x="4929188" y="3581400"/>
          <p14:tracePt t="31906" x="4919663" y="3581400"/>
          <p14:tracePt t="31921" x="4919663" y="358933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784035" y="3384722"/>
            <a:ext cx="3141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460310" y="559558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dirty="0"/>
              <a:t>الفصل </a:t>
            </a:r>
            <a:r>
              <a:rPr lang="ar-SA" sz="2800" dirty="0" smtClean="0"/>
              <a:t>التاسع                        </a:t>
            </a:r>
            <a:r>
              <a:rPr lang="ar-SA" sz="2800" dirty="0"/>
              <a:t>الدرس </a:t>
            </a:r>
            <a:r>
              <a:rPr lang="ar-SA" sz="2800" dirty="0" smtClean="0"/>
              <a:t>الثاني           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1460310" y="1827504"/>
            <a:ext cx="58369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dirty="0" smtClean="0">
                <a:solidFill>
                  <a:srgbClr val="FFC000"/>
                </a:solidFill>
              </a:rPr>
              <a:t>نستطيع ان نكتب بالأرقام الاعداد التالية</a:t>
            </a:r>
            <a:endParaRPr lang="ar-AE" sz="2800" dirty="0">
              <a:solidFill>
                <a:srgbClr val="FFC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880236" y="2436835"/>
            <a:ext cx="22963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مئتان وخمسون=</a:t>
            </a:r>
            <a:endParaRPr lang="ar-AE" sz="2400" dirty="0"/>
          </a:p>
        </p:txBody>
      </p:sp>
      <p:sp>
        <p:nvSpPr>
          <p:cNvPr id="6" name="مربع نص 5"/>
          <p:cNvSpPr txBox="1"/>
          <p:nvPr/>
        </p:nvSpPr>
        <p:spPr>
          <a:xfrm>
            <a:off x="5859413" y="2932799"/>
            <a:ext cx="27336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خمسمئة وثمانون=</a:t>
            </a:r>
            <a:endParaRPr lang="ar-AE" sz="24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5880236" y="3384722"/>
            <a:ext cx="326376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تسعمئة واربع وعشرون=</a:t>
            </a:r>
            <a:endParaRPr lang="ar-AE" sz="2400" dirty="0"/>
          </a:p>
        </p:txBody>
      </p:sp>
      <p:sp>
        <p:nvSpPr>
          <p:cNvPr id="8" name="مربع نص 7"/>
          <p:cNvSpPr txBox="1"/>
          <p:nvPr/>
        </p:nvSpPr>
        <p:spPr>
          <a:xfrm>
            <a:off x="5264094" y="2404723"/>
            <a:ext cx="9601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250</a:t>
            </a:r>
            <a:endParaRPr lang="ar-AE" sz="2400" dirty="0"/>
          </a:p>
        </p:txBody>
      </p:sp>
      <p:sp>
        <p:nvSpPr>
          <p:cNvPr id="23" name="مربع نص 22"/>
          <p:cNvSpPr txBox="1"/>
          <p:nvPr/>
        </p:nvSpPr>
        <p:spPr>
          <a:xfrm>
            <a:off x="5247197" y="2930613"/>
            <a:ext cx="9601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580</a:t>
            </a:r>
            <a:endParaRPr lang="ar-AE" sz="24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5242684" y="3392278"/>
            <a:ext cx="96011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 smtClean="0"/>
              <a:t>924</a:t>
            </a:r>
            <a:endParaRPr lang="ar-AE" sz="2400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1244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91"/>
    </mc:Choice>
    <mc:Fallback>
      <p:transition spd="slow" advTm="33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2" grpId="0"/>
      <p:bldP spid="3" grpId="0"/>
      <p:bldP spid="6" grpId="0"/>
      <p:bldP spid="7" grpId="0"/>
      <p:bldP spid="8" grpId="0"/>
      <p:bldP spid="23" grpId="0"/>
      <p:bldP spid="24" grpId="0"/>
    </p:bldLst>
  </p:timing>
  <p:extLst mod="1">
    <p:ext uri="{3A86A75C-4F4B-4683-9AE1-C65F6400EC91}">
      <p14:laserTraceLst xmlns:p14="http://schemas.microsoft.com/office/powerpoint/2010/main">
        <p14:tracePtLst>
          <p14:tracePt t="6208" x="4965700" y="3589338"/>
          <p14:tracePt t="7064" x="5072063" y="3581400"/>
          <p14:tracePt t="7071" x="5205413" y="3544888"/>
          <p14:tracePt t="7078" x="5446713" y="3490913"/>
          <p14:tracePt t="7078" x="5759450" y="3411538"/>
          <p14:tracePt t="7094" x="6170613" y="3303588"/>
          <p14:tracePt t="7110" x="6438900" y="3232150"/>
          <p14:tracePt t="7126" x="6769100" y="3160713"/>
          <p14:tracePt t="7145" x="6919913" y="3143250"/>
          <p14:tracePt t="7160" x="7054850" y="3125788"/>
          <p14:tracePt t="7160" x="7126288" y="3125788"/>
          <p14:tracePt t="7180" x="7251700" y="3108325"/>
          <p14:tracePt t="7195" x="7402513" y="3081338"/>
          <p14:tracePt t="7210" x="7527925" y="3044825"/>
          <p14:tracePt t="7227" x="7634288" y="3017838"/>
          <p14:tracePt t="7245" x="7661275" y="3000375"/>
          <p14:tracePt t="7260" x="7680325" y="3000375"/>
          <p14:tracePt t="7275" x="7724775" y="2982913"/>
          <p14:tracePt t="7294" x="7751763" y="2973388"/>
          <p14:tracePt t="7309" x="7769225" y="2965450"/>
          <p14:tracePt t="7309" x="7777163" y="2965450"/>
          <p14:tracePt t="7329" x="7786688" y="2965450"/>
          <p14:tracePt t="7343" x="7796213" y="2955925"/>
          <p14:tracePt t="7358" x="7804150" y="2955925"/>
          <p14:tracePt t="7377" x="7813675" y="2955925"/>
          <p14:tracePt t="7393" x="7823200" y="2955925"/>
          <p14:tracePt t="7463" x="7813675" y="2955925"/>
          <p14:tracePt t="7585" x="7804150" y="2955925"/>
          <p14:tracePt t="7591" x="7759700" y="2955925"/>
          <p14:tracePt t="7609" x="7661275" y="2946400"/>
          <p14:tracePt t="7609" x="7616825" y="2928938"/>
          <p14:tracePt t="7629" x="7554913" y="2919413"/>
          <p14:tracePt t="7643" x="7500938" y="2911475"/>
          <p14:tracePt t="7659" x="7419975" y="2911475"/>
          <p14:tracePt t="7681" x="7367588" y="2911475"/>
          <p14:tracePt t="7694" x="7313613" y="2919413"/>
          <p14:tracePt t="7710" x="7269163" y="2938463"/>
          <p14:tracePt t="7726" x="7251700" y="2938463"/>
          <p14:tracePt t="7726" x="7232650" y="2938463"/>
          <p14:tracePt t="7745" x="7215188" y="2946400"/>
          <p14:tracePt t="7759" x="7205663" y="2946400"/>
          <p14:tracePt t="7775" x="7197725" y="2946400"/>
          <p14:tracePt t="7793" x="7180263" y="2946400"/>
          <p14:tracePt t="7810" x="7170738" y="2946400"/>
          <p14:tracePt t="7830" x="7161213" y="2946400"/>
          <p14:tracePt t="7841" x="7134225" y="2946400"/>
          <p14:tracePt t="7861" x="7116763" y="2946400"/>
          <p14:tracePt t="7877" x="7089775" y="2946400"/>
          <p14:tracePt t="7893" x="7072313" y="2946400"/>
          <p14:tracePt t="7893" x="7072313" y="2938463"/>
          <p14:tracePt t="7912" x="7054850" y="2938463"/>
          <p14:tracePt t="7928" x="7045325" y="2938463"/>
          <p14:tracePt t="7947" x="7037388" y="2938463"/>
          <p14:tracePt t="8028" x="7027863" y="2938463"/>
          <p14:tracePt t="8072" x="7018338" y="2938463"/>
          <p14:tracePt t="8093" x="7010400" y="2938463"/>
          <p14:tracePt t="8123" x="7000875" y="2938463"/>
          <p14:tracePt t="8173" x="6983413" y="2938463"/>
          <p14:tracePt t="8193" x="6973888" y="2938463"/>
          <p14:tracePt t="8208" x="6956425" y="2938463"/>
          <p14:tracePt t="8215" x="6919913" y="2938463"/>
          <p14:tracePt t="8226" x="6875463" y="2938463"/>
          <p14:tracePt t="8243" x="6813550" y="2938463"/>
          <p14:tracePt t="8261" x="6786563" y="2946400"/>
          <p14:tracePt t="8276" x="6759575" y="2946400"/>
          <p14:tracePt t="8293" x="6732588" y="2955925"/>
          <p14:tracePt t="8312" x="6715125" y="2955925"/>
          <p14:tracePt t="8327" x="6680200" y="2955925"/>
          <p14:tracePt t="8343" x="6653213" y="2955925"/>
          <p14:tracePt t="8359" x="6589713" y="2965450"/>
          <p14:tracePt t="8378" x="6554788" y="2973388"/>
          <p14:tracePt t="8393" x="6527800" y="2982913"/>
          <p14:tracePt t="8409" x="6491288" y="2982913"/>
          <p14:tracePt t="8426" x="6446838" y="2990850"/>
          <p14:tracePt t="8445" x="6419850" y="2990850"/>
          <p14:tracePt t="8459" x="6384925" y="2990850"/>
          <p14:tracePt t="8476" x="6348413" y="3000375"/>
          <p14:tracePt t="8495" x="6313488" y="3000375"/>
          <p14:tracePt t="8510" x="6286500" y="3000375"/>
          <p14:tracePt t="8526" x="6242050" y="3000375"/>
          <p14:tracePt t="8542" x="6197600" y="3009900"/>
          <p14:tracePt t="8561" x="6161088" y="3009900"/>
          <p14:tracePt t="8576" x="6134100" y="3017838"/>
          <p14:tracePt t="8593" x="6116638" y="3017838"/>
          <p14:tracePt t="8593" x="6108700" y="3017838"/>
          <p14:tracePt t="8612" x="6099175" y="3017838"/>
          <p14:tracePt t="8626" x="6099175" y="3036888"/>
          <p14:tracePt t="11325" x="6072188" y="3027363"/>
          <p14:tracePt t="11331" x="6054725" y="3017838"/>
          <p14:tracePt t="11341" x="6000750" y="2990850"/>
          <p14:tracePt t="11358" x="5919788" y="2982913"/>
          <p14:tracePt t="11376" x="5884863" y="2982913"/>
          <p14:tracePt t="11391" x="5830888" y="2982913"/>
          <p14:tracePt t="11408" x="5795963" y="2982913"/>
          <p14:tracePt t="11408" x="5786438" y="2982913"/>
          <p14:tracePt t="11427" x="5759450" y="2965450"/>
          <p14:tracePt t="11443" x="5732463" y="2955925"/>
          <p14:tracePt t="11458" x="5724525" y="2946400"/>
          <p14:tracePt t="11475" x="5705475" y="2938463"/>
          <p14:tracePt t="11475" x="5697538" y="2928938"/>
          <p14:tracePt t="11494" x="5688013" y="2919413"/>
          <p14:tracePt t="11509" x="5680075" y="2919413"/>
          <p14:tracePt t="11525" x="5670550" y="2911475"/>
          <p14:tracePt t="11541" x="5661025" y="2911475"/>
          <p14:tracePt t="11559" x="5653088" y="2911475"/>
          <p14:tracePt t="11574" x="5643563" y="2911475"/>
          <p14:tracePt t="11610" x="5634038" y="2911475"/>
          <p14:tracePt t="11617" x="5626100" y="2911475"/>
          <p14:tracePt t="11633" x="5616575" y="2911475"/>
          <p14:tracePt t="11641" x="5599113" y="2911475"/>
          <p14:tracePt t="11662" x="5562600" y="2901950"/>
          <p14:tracePt t="11681" x="5527675" y="2901950"/>
          <p14:tracePt t="11692" x="5491163" y="2894013"/>
          <p14:tracePt t="11708" x="5465763" y="2884488"/>
          <p14:tracePt t="11724" x="5438775" y="2874963"/>
          <p14:tracePt t="11743" x="5429250" y="2874963"/>
          <p14:tracePt t="11758" x="5429250" y="2867025"/>
          <p14:tracePt t="11774" x="5419725" y="2867025"/>
          <p14:tracePt t="11790" x="5402263" y="2857500"/>
          <p14:tracePt t="11810" x="5384800" y="2857500"/>
          <p14:tracePt t="11824" x="5375275" y="2847975"/>
          <p14:tracePt t="11841" x="5367338" y="2840038"/>
          <p14:tracePt t="11859" x="5375275" y="2840038"/>
          <p14:tracePt t="12317" x="5394325" y="2840038"/>
          <p14:tracePt t="12339" x="5411788" y="2840038"/>
          <p14:tracePt t="12346" x="5429250" y="2840038"/>
          <p14:tracePt t="12357" x="5473700" y="2840038"/>
          <p14:tracePt t="12376" x="5483225" y="2840038"/>
          <p14:tracePt t="12391" x="5500688" y="2840038"/>
          <p14:tracePt t="12407" x="5510213" y="2840038"/>
          <p14:tracePt t="12427" x="5527675" y="2840038"/>
          <p14:tracePt t="12832" x="5537200" y="2840038"/>
          <p14:tracePt t="12839" x="5545138" y="2840038"/>
          <p14:tracePt t="12846" x="5554663" y="2840038"/>
          <p14:tracePt t="12857" x="5572125" y="2840038"/>
          <p14:tracePt t="12876" x="5581650" y="2840038"/>
          <p14:tracePt t="12891" x="5581650" y="2830513"/>
          <p14:tracePt t="12907" x="5589588" y="2830513"/>
          <p14:tracePt t="13030" x="5599113" y="2830513"/>
          <p14:tracePt t="13073" x="5608638" y="2830513"/>
          <p14:tracePt t="13154" x="5616575" y="2830513"/>
          <p14:tracePt t="14990" x="5661025" y="2830513"/>
          <p14:tracePt t="15684" x="5732463" y="2830513"/>
          <p14:tracePt t="15692" x="5902325" y="2830513"/>
          <p14:tracePt t="15708" x="6126163" y="2840038"/>
          <p14:tracePt t="15725" x="6375400" y="2867025"/>
          <p14:tracePt t="15725" x="6473825" y="2884488"/>
          <p14:tracePt t="15743" x="6670675" y="2919413"/>
          <p14:tracePt t="15758" x="6813550" y="2965450"/>
          <p14:tracePt t="15774" x="6965950" y="3044825"/>
          <p14:tracePt t="15774" x="7027863" y="3071813"/>
          <p14:tracePt t="15794" x="7108825" y="3098800"/>
          <p14:tracePt t="15808" x="7205663" y="3160713"/>
          <p14:tracePt t="15825" x="7232650" y="3170238"/>
          <p14:tracePt t="15841" x="7242175" y="3179763"/>
          <p14:tracePt t="15860" x="7259638" y="3179763"/>
          <p14:tracePt t="15877" x="7277100" y="3187700"/>
          <p14:tracePt t="15891" x="7296150" y="3197225"/>
          <p14:tracePt t="15907" x="7304088" y="3197225"/>
          <p14:tracePt t="15907" x="7313613" y="3197225"/>
          <p14:tracePt t="15927" x="7323138" y="3197225"/>
          <p14:tracePt t="15940" x="7331075" y="3205163"/>
          <p14:tracePt t="15957" x="7348538" y="3224213"/>
          <p14:tracePt t="15974" x="7394575" y="3259138"/>
          <p14:tracePt t="15993" x="7412038" y="3295650"/>
          <p14:tracePt t="16008" x="7456488" y="3313113"/>
          <p14:tracePt t="16025" x="7483475" y="3340100"/>
          <p14:tracePt t="16025" x="7491413" y="3348038"/>
          <p14:tracePt t="16043" x="7518400" y="3357563"/>
          <p14:tracePt t="16058" x="7527925" y="3357563"/>
          <p14:tracePt t="16074" x="7527925" y="3375025"/>
          <p14:tracePt t="16092" x="7527925" y="3384550"/>
          <p14:tracePt t="16182" x="7518400" y="3394075"/>
          <p14:tracePt t="16244" x="7491413" y="3402013"/>
          <p14:tracePt t="16250" x="7429500" y="3419475"/>
          <p14:tracePt t="16259" x="7304088" y="3446463"/>
          <p14:tracePt t="16275" x="7180263" y="3465513"/>
          <p14:tracePt t="16291" x="7062788" y="3473450"/>
          <p14:tracePt t="16308" x="6902450" y="3490913"/>
          <p14:tracePt t="16326" x="6796088" y="3509963"/>
          <p14:tracePt t="16341" x="6705600" y="3527425"/>
          <p14:tracePt t="16357" x="6643688" y="3536950"/>
          <p14:tracePt t="16357" x="6616700" y="3536950"/>
          <p14:tracePt t="16377" x="6572250" y="3536950"/>
          <p14:tracePt t="16391" x="6510338" y="3536950"/>
          <p14:tracePt t="16407" x="6456363" y="3536950"/>
          <p14:tracePt t="16407" x="6419850" y="3536950"/>
          <p14:tracePt t="16427" x="6357938" y="3536950"/>
          <p14:tracePt t="16443" x="6303963" y="3536950"/>
          <p14:tracePt t="16458" x="6259513" y="3527425"/>
          <p14:tracePt t="16474" x="6215063" y="3517900"/>
          <p14:tracePt t="16474" x="6205538" y="3509963"/>
          <p14:tracePt t="16494" x="6188075" y="3509963"/>
          <p14:tracePt t="16509" x="6170613" y="3500438"/>
          <p14:tracePt t="16525" x="6161088" y="3500438"/>
          <p14:tracePt t="16544" x="6153150" y="3500438"/>
          <p14:tracePt t="16565" x="6143625" y="3500438"/>
          <p14:tracePt t="16574" x="6134100" y="3500438"/>
          <p14:tracePt t="16591" x="6116638" y="3490913"/>
          <p14:tracePt t="16591" x="6108700" y="3490913"/>
          <p14:tracePt t="16611" x="6099175" y="3490913"/>
          <p14:tracePt t="16624" x="6089650" y="3490913"/>
          <p14:tracePt t="16640" x="6089650" y="3482975"/>
          <p14:tracePt t="16657" x="6081713" y="3482975"/>
          <p14:tracePt t="18390" x="5938838" y="3517900"/>
          <p14:tracePt t="18406" x="5786438" y="3581400"/>
          <p14:tracePt t="18406" x="5697538" y="3616325"/>
          <p14:tracePt t="18425" x="5527675" y="3670300"/>
          <p14:tracePt t="18440" x="5367338" y="3714750"/>
          <p14:tracePt t="18456" x="5241925" y="3741738"/>
          <p14:tracePt t="18459" x="5160963" y="3751263"/>
          <p14:tracePt t="18459" x="5133975" y="3751263"/>
          <p14:tracePt t="18477" x="5108575" y="3751263"/>
          <p14:tracePt t="18492" x="5089525" y="3751263"/>
          <p14:tracePt t="18508" x="5062538" y="3741738"/>
          <p14:tracePt t="18525" x="5037138" y="3741738"/>
          <p14:tracePt t="18544" x="5027613" y="3741738"/>
          <p14:tracePt t="18558" x="5018088" y="3741738"/>
          <p14:tracePt t="18573" x="5010150" y="3732213"/>
          <p14:tracePt t="18590" x="5010150" y="3724275"/>
          <p14:tracePt t="18607" x="5010150" y="3714750"/>
          <p14:tracePt t="18624" x="5010150" y="3705225"/>
          <p14:tracePt t="18665" x="5010150" y="3697288"/>
          <p14:tracePt t="18673" x="5010150" y="3679825"/>
          <p14:tracePt t="18679" x="5010150" y="3670300"/>
          <p14:tracePt t="18690" x="5062538" y="3581400"/>
          <p14:tracePt t="18709" x="5099050" y="3554413"/>
          <p14:tracePt t="18725" x="5126038" y="3517900"/>
          <p14:tracePt t="18725" x="5143500" y="3517900"/>
          <p14:tracePt t="18743" x="5160963" y="3500438"/>
          <p14:tracePt t="18758" x="5180013" y="3490913"/>
          <p14:tracePt t="18775" x="5205413" y="3482975"/>
          <p14:tracePt t="18791" x="5241925" y="3473450"/>
          <p14:tracePt t="18809" x="5259388" y="3465513"/>
          <p14:tracePt t="18825" x="5295900" y="3455988"/>
          <p14:tracePt t="18841" x="5313363" y="3446463"/>
          <p14:tracePt t="18857" x="5330825" y="3438525"/>
          <p14:tracePt t="18877" x="5340350" y="3438525"/>
          <p14:tracePt t="18891" x="5340350" y="3429000"/>
          <p14:tracePt t="18907" x="5348288" y="3429000"/>
          <p14:tracePt t="18979" x="5357813" y="3429000"/>
          <p14:tracePt t="19022" x="5367338" y="3419475"/>
          <p14:tracePt t="19053" x="5357813" y="3419475"/>
          <p14:tracePt t="19126" x="5348288" y="3419475"/>
          <p14:tracePt t="19132" x="5340350" y="3402013"/>
          <p14:tracePt t="19141" x="5276850" y="3375025"/>
          <p14:tracePt t="19158" x="5232400" y="3340100"/>
          <p14:tracePt t="19174" x="5180013" y="3295650"/>
          <p14:tracePt t="19193" x="5160963" y="3268663"/>
          <p14:tracePt t="19207" x="5153025" y="3241675"/>
          <p14:tracePt t="19225" x="5143500" y="3205163"/>
          <p14:tracePt t="19244" x="5143500" y="3179763"/>
          <p14:tracePt t="19258" x="5153025" y="3143250"/>
          <p14:tracePt t="19275" x="5187950" y="3089275"/>
          <p14:tracePt t="19291" x="5251450" y="3009900"/>
          <p14:tracePt t="19309" x="5286375" y="2965450"/>
          <p14:tracePt t="19325" x="5322888" y="2919413"/>
          <p14:tracePt t="19341" x="5348288" y="2901950"/>
          <p14:tracePt t="19357" x="5375275" y="2867025"/>
          <p14:tracePt t="19376" x="5384800" y="2857500"/>
          <p14:tracePt t="19396" x="5394325" y="2847975"/>
          <p14:tracePt t="19407" x="5402263" y="2847975"/>
          <p14:tracePt t="19425" x="5419725" y="2830513"/>
          <p14:tracePt t="19441" x="5446713" y="2822575"/>
          <p14:tracePt t="19457" x="5483225" y="2822575"/>
          <p14:tracePt t="19476" x="5500688" y="2822575"/>
          <p14:tracePt t="19491" x="5545138" y="2822575"/>
          <p14:tracePt t="19507" x="5589588" y="2822575"/>
          <p14:tracePt t="19507" x="5608638" y="2822575"/>
          <p14:tracePt t="19527" x="5661025" y="2822575"/>
          <p14:tracePt t="19541" x="5697538" y="2840038"/>
          <p14:tracePt t="19558" x="5741988" y="2867025"/>
          <p14:tracePt t="21306" x="5813425" y="2867025"/>
          <p14:tracePt t="22008" x="5929313" y="2867025"/>
          <p14:tracePt t="22015" x="6062663" y="2874963"/>
          <p14:tracePt t="22024" x="6402388" y="2884488"/>
          <p14:tracePt t="22041" x="6653213" y="2919413"/>
          <p14:tracePt t="22041" x="6759575" y="2946400"/>
          <p14:tracePt t="22060" x="6919913" y="3027363"/>
          <p14:tracePt t="22075" x="7027863" y="3108325"/>
          <p14:tracePt t="22091" x="7161213" y="3179763"/>
          <p14:tracePt t="22108" x="7313613" y="3286125"/>
          <p14:tracePt t="22125" x="7375525" y="3330575"/>
          <p14:tracePt t="22141" x="7402513" y="3357563"/>
          <p14:tracePt t="22157" x="7419975" y="3394075"/>
          <p14:tracePt t="22175" x="7429500" y="3402013"/>
          <p14:tracePt t="22175" x="7429500" y="3411538"/>
          <p14:tracePt t="22197" x="7439025" y="3419475"/>
          <p14:tracePt t="22210" x="7439025" y="3438525"/>
          <p14:tracePt t="22225" x="7439025" y="3446463"/>
          <p14:tracePt t="22240" x="7446963" y="3465513"/>
          <p14:tracePt t="22259" x="7446963" y="3473450"/>
          <p14:tracePt t="22274" x="7446963" y="3490913"/>
          <p14:tracePt t="22291" x="7446963" y="3509963"/>
          <p14:tracePt t="22309" x="7446963" y="3517900"/>
          <p14:tracePt t="22324" x="7446963" y="3527425"/>
          <p14:tracePt t="22340" x="7446963" y="3536950"/>
          <p14:tracePt t="22357" x="7446963" y="3544888"/>
          <p14:tracePt t="22374" x="7446963" y="3554413"/>
          <p14:tracePt t="22392" x="7456488" y="3562350"/>
          <p14:tracePt t="22413" x="7456488" y="3571875"/>
          <p14:tracePt t="22427" x="7483475" y="3598863"/>
          <p14:tracePt t="22442" x="7510463" y="3633788"/>
          <p14:tracePt t="22458" x="7527925" y="3660775"/>
          <p14:tracePt t="22475" x="7537450" y="3697288"/>
          <p14:tracePt t="22491" x="7554913" y="3714750"/>
          <p14:tracePt t="22507" x="7554913" y="3732213"/>
          <p14:tracePt t="22526" x="7554913" y="3741738"/>
          <p14:tracePt t="22541" x="7554913" y="3751263"/>
          <p14:tracePt t="22557" x="7554913" y="3759200"/>
          <p14:tracePt t="22557" x="7545388" y="3768725"/>
          <p14:tracePt t="22577" x="7537450" y="3786188"/>
          <p14:tracePt t="22591" x="7527925" y="3803650"/>
          <p14:tracePt t="22607" x="7510463" y="3830638"/>
          <p14:tracePt t="22626" x="7510463" y="3848100"/>
          <p14:tracePt t="22641" x="7491413" y="3857625"/>
          <p14:tracePt t="22660" x="7473950" y="3867150"/>
          <p14:tracePt t="22674" x="7446963" y="3884613"/>
          <p14:tracePt t="22691" x="7402513" y="3911600"/>
          <p14:tracePt t="22710" x="7385050" y="3911600"/>
          <p14:tracePt t="22724" x="7367588" y="3929063"/>
          <p14:tracePt t="22741" x="7340600" y="3938588"/>
          <p14:tracePt t="22759" x="7331075" y="3938588"/>
          <p14:tracePt t="22774" x="7313613" y="3938588"/>
          <p14:tracePt t="22790" x="7286625" y="3938588"/>
          <p14:tracePt t="22810" x="7259638" y="3938588"/>
          <p14:tracePt t="22824" x="7232650" y="3919538"/>
          <p14:tracePt t="22840" x="7170738" y="3867150"/>
          <p14:tracePt t="22859" x="7126288" y="3830638"/>
          <p14:tracePt t="22874" x="7089775" y="3795713"/>
          <p14:tracePt t="22890" x="7054850" y="3768725"/>
          <p14:tracePt t="22910" x="7045325" y="3768725"/>
          <p14:tracePt t="22924" x="7045325" y="3759200"/>
          <p14:tracePt t="22940" x="7037388" y="3732213"/>
          <p14:tracePt t="22960" x="7037388" y="3714750"/>
          <p14:tracePt t="22974" x="7037388" y="3679825"/>
          <p14:tracePt t="22991" x="7045325" y="3633788"/>
          <p14:tracePt t="23009" x="7045325" y="3598863"/>
          <p14:tracePt t="23025" x="7054850" y="3581400"/>
          <p14:tracePt t="23041" x="7054850" y="3554413"/>
          <p14:tracePt t="23059" x="7062788" y="3544888"/>
          <p14:tracePt t="23074" x="7072313" y="3517900"/>
          <p14:tracePt t="23091" x="7108825" y="3482975"/>
          <p14:tracePt t="23110" x="7134225" y="3455988"/>
          <p14:tracePt t="23125" x="7170738" y="3419475"/>
          <p14:tracePt t="23141" x="7197725" y="3384550"/>
          <p14:tracePt t="23141" x="7215188" y="3375025"/>
          <p14:tracePt t="23161" x="7232650" y="3357563"/>
          <p14:tracePt t="23177" x="7277100" y="3340100"/>
          <p14:tracePt t="23191" x="7313613" y="3322638"/>
          <p14:tracePt t="23207" x="7358063" y="3303588"/>
          <p14:tracePt t="23207" x="7375525" y="3303588"/>
          <p14:tracePt t="23226" x="7419975" y="3303588"/>
          <p14:tracePt t="23243" x="7473950" y="3303588"/>
          <p14:tracePt t="23257" x="7537450" y="3303588"/>
          <p14:tracePt t="23274" x="7626350" y="3322638"/>
          <p14:tracePt t="23293" x="7688263" y="3348038"/>
          <p14:tracePt t="23308" x="7742238" y="3384550"/>
          <p14:tracePt t="23324" x="7786688" y="3438525"/>
          <p14:tracePt t="23342" x="7804150" y="3473450"/>
          <p14:tracePt t="23357" x="7813675" y="3500438"/>
          <p14:tracePt t="23357" x="7813675" y="3509963"/>
          <p14:tracePt t="23377" x="7813675" y="3527425"/>
          <p14:tracePt t="23391" x="7804150" y="3554413"/>
          <p14:tracePt t="23407" x="7777163" y="3571875"/>
          <p14:tracePt t="23407" x="7759700" y="3581400"/>
          <p14:tracePt t="23427" x="7715250" y="3608388"/>
          <p14:tracePt t="23441" x="7670800" y="3633788"/>
          <p14:tracePt t="23457" x="7581900" y="3697288"/>
          <p14:tracePt t="23476" x="7500938" y="3741738"/>
          <p14:tracePt t="23491" x="7419975" y="3813175"/>
          <p14:tracePt t="23507" x="7323138" y="3857625"/>
          <p14:tracePt t="23507" x="7269163" y="3894138"/>
          <p14:tracePt t="23527" x="7143750" y="3946525"/>
          <p14:tracePt t="23541" x="7010400" y="4000500"/>
          <p14:tracePt t="23557" x="6823075" y="4037013"/>
          <p14:tracePt t="23557" x="6705600" y="4062413"/>
          <p14:tracePt t="23577" x="6438900" y="4071938"/>
          <p14:tracePt t="23591" x="6215063" y="4071938"/>
          <p14:tracePt t="23607" x="6037263" y="4071938"/>
          <p14:tracePt t="23627" x="5803900" y="4062413"/>
          <p14:tracePt t="23643" x="5705475" y="4062413"/>
          <p14:tracePt t="23657" x="5643563" y="4062413"/>
          <p14:tracePt t="23674" x="5589588" y="4044950"/>
          <p14:tracePt t="23693" x="5562600" y="4037013"/>
          <p14:tracePt t="23708" x="5527675" y="4017963"/>
          <p14:tracePt t="23724" x="5500688" y="3983038"/>
          <p14:tracePt t="23740" x="5456238" y="3938588"/>
          <p14:tracePt t="23740" x="5438775" y="3919538"/>
          <p14:tracePt t="23760" x="5394325" y="3875088"/>
          <p14:tracePt t="23775" x="5357813" y="3840163"/>
          <p14:tracePt t="23791" x="5313363" y="3803650"/>
          <p14:tracePt t="23808" x="5268913" y="3751263"/>
          <p14:tracePt t="23825" x="5232400" y="3724275"/>
          <p14:tracePt t="23841" x="5205413" y="3697288"/>
          <p14:tracePt t="23857" x="5187950" y="3670300"/>
          <p14:tracePt t="23876" x="5187950" y="3652838"/>
          <p14:tracePt t="23891" x="5187950" y="3633788"/>
          <p14:tracePt t="23907" x="5187950" y="3616325"/>
          <p14:tracePt t="23924" x="5205413" y="3589338"/>
          <p14:tracePt t="23924" x="5224463" y="3571875"/>
          <p14:tracePt t="23943" x="5241925" y="3554413"/>
          <p14:tracePt t="23958" x="5259388" y="3544888"/>
          <p14:tracePt t="23974" x="5268913" y="3536950"/>
          <p14:tracePt t="23990" x="5276850" y="3536950"/>
          <p14:tracePt t="24008" x="5295900" y="3544888"/>
          <p14:tracePt t="24025" x="5322888" y="3554413"/>
          <p14:tracePt t="25723" x="5340350" y="3571875"/>
          <p14:tracePt t="26025" x="5357813" y="3589338"/>
          <p14:tracePt t="26033" x="5367338" y="3616325"/>
          <p14:tracePt t="26040" x="5394325" y="3670300"/>
          <p14:tracePt t="26057" x="5402263" y="3705225"/>
          <p14:tracePt t="26074" x="5411788" y="3751263"/>
          <p14:tracePt t="26074" x="5411788" y="3759200"/>
          <p14:tracePt t="26092" x="5411788" y="3786188"/>
          <p14:tracePt t="26107" x="5394325" y="3813175"/>
          <p14:tracePt t="26124" x="5367338" y="3840163"/>
          <p14:tracePt t="26140" x="5322888" y="3875088"/>
          <p14:tracePt t="26158" x="5286375" y="3911600"/>
          <p14:tracePt t="26174" x="5259388" y="3929063"/>
          <p14:tracePt t="26190" x="5241925" y="3938588"/>
          <p14:tracePt t="26207" x="5224463" y="3956050"/>
          <p14:tracePt t="26225" x="5214938" y="3956050"/>
          <p14:tracePt t="26253" x="5214938" y="3965575"/>
          <p14:tracePt t="26260" x="5205413" y="3965575"/>
          <p14:tracePt t="26297" x="5205413" y="3956050"/>
          <p14:tracePt t="26319" x="5205413" y="3946525"/>
          <p14:tracePt t="26326" x="5205413" y="3902075"/>
          <p14:tracePt t="26341" x="5205413" y="3803650"/>
          <p14:tracePt t="26357" x="5214938" y="3714750"/>
          <p14:tracePt t="26374" x="5224463" y="3616325"/>
          <p14:tracePt t="26391" x="5232400" y="3562350"/>
          <p14:tracePt t="26407" x="5241925" y="3527425"/>
          <p14:tracePt t="26425" x="5268913" y="3465513"/>
          <p14:tracePt t="26441" x="5295900" y="3419475"/>
          <p14:tracePt t="26457" x="5330825" y="3384550"/>
          <p14:tracePt t="26476" x="5357813" y="3348038"/>
          <p14:tracePt t="26491" x="5402263" y="3330575"/>
          <p14:tracePt t="26507" x="5446713" y="3313113"/>
          <p14:tracePt t="26524" x="5473700" y="3303588"/>
          <p14:tracePt t="26524" x="5491163" y="3303588"/>
          <p14:tracePt t="26543" x="5518150" y="3295650"/>
          <p14:tracePt t="26558" x="5537200" y="3295650"/>
          <p14:tracePt t="26574" x="5554663" y="3295650"/>
          <p14:tracePt t="26591" x="5589588" y="3295650"/>
          <p14:tracePt t="26609" x="5608638" y="3303588"/>
          <p14:tracePt t="26624" x="5626100" y="3313113"/>
          <p14:tracePt t="26640" x="5643563" y="3330575"/>
          <p14:tracePt t="26658" x="5661025" y="3384550"/>
          <p14:tracePt t="26675" x="5680075" y="3419475"/>
          <p14:tracePt t="26675" x="5680075" y="3438525"/>
          <p14:tracePt t="26696" x="5680075" y="3473450"/>
          <p14:tracePt t="26709" x="5680075" y="3500438"/>
          <p14:tracePt t="26724" x="5680075" y="3517900"/>
          <p14:tracePt t="26740" x="5670550" y="3554413"/>
          <p14:tracePt t="26740" x="5653088" y="3562350"/>
          <p14:tracePt t="26759" x="5634038" y="3581400"/>
          <p14:tracePt t="26775" x="5616575" y="3608388"/>
          <p14:tracePt t="26790" x="5589588" y="3633788"/>
          <p14:tracePt t="26807" x="5562600" y="3660775"/>
          <p14:tracePt t="26807" x="5545138" y="3679825"/>
          <p14:tracePt t="26827" x="5510213" y="3714750"/>
          <p14:tracePt t="26841" x="5483225" y="3751263"/>
          <p14:tracePt t="26857" x="5446713" y="3768725"/>
          <p14:tracePt t="26873" x="5411788" y="3813175"/>
          <p14:tracePt t="26892" x="5384800" y="3830638"/>
          <p14:tracePt t="26907" x="5357813" y="3857625"/>
          <p14:tracePt t="26924" x="5340350" y="3867150"/>
          <p14:tracePt t="26924" x="5330825" y="3867150"/>
          <p14:tracePt t="26943" x="5313363" y="3884613"/>
          <p14:tracePt t="26957" x="5295900" y="3884613"/>
          <p14:tracePt t="26974" x="5276850" y="3884613"/>
          <p14:tracePt t="26990" x="5268913" y="3884613"/>
          <p14:tracePt t="27007" x="5251450" y="3884613"/>
          <p14:tracePt t="27025" x="5251450" y="3875088"/>
          <p14:tracePt t="27041" x="5241925" y="3867150"/>
          <p14:tracePt t="27057" x="5241925" y="3840163"/>
          <p14:tracePt t="27076" x="5241925" y="3822700"/>
          <p14:tracePt t="27090" x="5241925" y="3803650"/>
          <p14:tracePt t="27107" x="5241925" y="3786188"/>
          <p14:tracePt t="27107" x="5241925" y="3759200"/>
          <p14:tracePt t="27126" x="5232400" y="3741738"/>
          <p14:tracePt t="27140" x="5224463" y="3697288"/>
          <p14:tracePt t="27157" x="5224463" y="3679825"/>
          <p14:tracePt t="27157" x="5224463" y="3660775"/>
          <p14:tracePt t="27177" x="5224463" y="3633788"/>
          <p14:tracePt t="27193" x="5224463" y="3608388"/>
          <p14:tracePt t="27207" x="5224463" y="3571875"/>
          <p14:tracePt t="27225" x="5241925" y="3544888"/>
          <p14:tracePt t="27242" x="5259388" y="3527425"/>
          <p14:tracePt t="27257" x="5295900" y="3509963"/>
          <p14:tracePt t="27274" x="5340350" y="3482975"/>
          <p14:tracePt t="27292" x="5367338" y="3473450"/>
          <p14:tracePt t="27307" x="5394325" y="3465513"/>
          <p14:tracePt t="27307" x="5394325" y="3455988"/>
          <p14:tracePt t="27326" x="5402263" y="3455988"/>
          <p14:tracePt t="27340" x="5419725" y="3455988"/>
          <p14:tracePt t="27357" x="5429250" y="3455988"/>
          <p14:tracePt t="27383" x="5438775" y="3455988"/>
          <p14:tracePt t="27390" x="5465763" y="3465513"/>
          <p14:tracePt t="27407" x="5483225" y="3482975"/>
          <p14:tracePt t="27407" x="5491163" y="3482975"/>
          <p14:tracePt t="27427" x="5518150" y="3500438"/>
          <p14:tracePt t="27441" x="5527675" y="3517900"/>
          <p14:tracePt t="27457" x="5527675" y="3527425"/>
          <p14:tracePt t="27473" x="5545138" y="3536950"/>
          <p14:tracePt t="27492" x="5545138" y="3544888"/>
          <p14:tracePt t="27513" x="5545138" y="3554413"/>
          <p14:tracePt t="27535" x="5537200" y="3562350"/>
          <p14:tracePt t="27564" x="5527675" y="3571875"/>
          <p14:tracePt t="27580" x="5518150" y="3589338"/>
          <p14:tracePt t="27586" x="5510213" y="3598863"/>
          <p14:tracePt t="27594" x="5500688" y="3625850"/>
          <p14:tracePt t="27607" x="5473700" y="3652838"/>
          <p14:tracePt t="27624" x="5456238" y="3670300"/>
          <p14:tracePt t="27640" x="5456238" y="3679825"/>
          <p14:tracePt t="27657" x="5446713" y="3687763"/>
          <p14:tracePt t="27674" x="5446713" y="3697288"/>
          <p14:tracePt t="27693" x="5438775" y="3697288"/>
          <p14:tracePt t="27709" x="5429250" y="3697288"/>
          <p14:tracePt t="27726" x="5429250" y="3705225"/>
          <p14:tracePt t="27740" x="5419725" y="3705225"/>
          <p14:tracePt t="27761" x="5419725" y="3714750"/>
          <p14:tracePt t="27805" x="5411788" y="3714750"/>
          <p14:tracePt t="27851" x="5411788" y="3724275"/>
          <p14:tracePt t="27873" x="5411788" y="3714750"/>
          <p14:tracePt t="28479" x="5411788" y="3697288"/>
          <p14:tracePt t="28486" x="5411788" y="3679825"/>
          <p14:tracePt t="28493" x="5411788" y="3643313"/>
          <p14:tracePt t="28508" x="5411788" y="3608388"/>
          <p14:tracePt t="28524" x="5411788" y="3571875"/>
          <p14:tracePt t="28524" x="5419725" y="3562350"/>
          <p14:tracePt t="28543" x="5429250" y="3517900"/>
          <p14:tracePt t="28557" x="5446713" y="3482975"/>
          <p14:tracePt t="28573" x="5465763" y="3446463"/>
          <p14:tracePt t="28573" x="5473700" y="3438525"/>
          <p14:tracePt t="28593" x="5491163" y="3411538"/>
          <p14:tracePt t="28607" x="5518150" y="3394075"/>
          <p14:tracePt t="28624" x="5527675" y="3384550"/>
          <p14:tracePt t="28640" x="5545138" y="3367088"/>
          <p14:tracePt t="28640" x="5554663" y="3367088"/>
          <p14:tracePt t="28659" x="5572125" y="3357563"/>
          <p14:tracePt t="28674" x="5581650" y="3348038"/>
          <p14:tracePt t="28674" x="5589588" y="3340100"/>
          <p14:tracePt t="28696" x="5608638" y="3340100"/>
          <p14:tracePt t="28710" x="5626100" y="3340100"/>
          <p14:tracePt t="28725" x="5634038" y="3330575"/>
          <p14:tracePt t="28740" x="5643563" y="3322638"/>
          <p14:tracePt t="28756" x="5661025" y="3322638"/>
          <p14:tracePt t="28776" x="5680075" y="3322638"/>
          <p14:tracePt t="28790" x="5705475" y="3322638"/>
          <p14:tracePt t="28807" x="5751513" y="3322638"/>
          <p14:tracePt t="28825" x="5786438" y="3330575"/>
          <p14:tracePt t="28840" x="5803900" y="3340100"/>
          <p14:tracePt t="28857" x="5822950" y="3348038"/>
          <p14:tracePt t="28874" x="5830888" y="3348038"/>
          <p14:tracePt t="28896" x="5830888" y="3357563"/>
          <p14:tracePt t="28910" x="5840413" y="3357563"/>
          <p14:tracePt t="28924" x="5840413" y="3375025"/>
          <p14:tracePt t="28941" x="5840413" y="3394075"/>
          <p14:tracePt t="28957" x="5840413" y="3411538"/>
          <p14:tracePt t="28957" x="5840413" y="3429000"/>
          <p14:tracePt t="28976" x="5840413" y="3438525"/>
          <p14:tracePt t="28990" x="5840413" y="3455988"/>
          <p14:tracePt t="29007" x="5840413" y="3465513"/>
          <p14:tracePt t="29025" x="5848350" y="3473450"/>
          <p14:tracePt t="29042" x="5848350" y="3482975"/>
          <p14:tracePt t="29062" x="5848350" y="3490913"/>
          <p14:tracePt t="29091" x="5857875" y="3490913"/>
          <p14:tracePt t="29098" x="5857875" y="3500438"/>
          <p14:tracePt t="29113" x="5857875" y="3509963"/>
          <p14:tracePt t="29142" x="5857875" y="3517900"/>
          <p14:tracePt t="29179" x="5857875" y="3527425"/>
          <p14:tracePt t="29308" x="5848350" y="3527425"/>
          <p14:tracePt t="29564" x="5830888" y="3517900"/>
          <p14:tracePt t="29578" x="5803900" y="3517900"/>
          <p14:tracePt t="29585" x="5786438" y="3517900"/>
          <p14:tracePt t="29593" x="5751513" y="3509963"/>
          <p14:tracePt t="29609" x="5715000" y="3500438"/>
          <p14:tracePt t="29624" x="5688013" y="3490913"/>
          <p14:tracePt t="29640" x="5670550" y="3490913"/>
          <p14:tracePt t="29640" x="5670550" y="3482975"/>
          <p14:tracePt t="29658" x="5661025" y="3482975"/>
          <p14:tracePt t="29673" x="5653088" y="3482975"/>
          <p14:tracePt t="29696" x="5643563" y="3482975"/>
          <p14:tracePt t="29717" x="5634038" y="3482975"/>
          <p14:tracePt t="29747" x="5626100" y="3482975"/>
          <p14:tracePt t="29784" x="5616575" y="3482975"/>
          <p14:tracePt t="29834" x="5608638" y="3482975"/>
          <p14:tracePt t="29871" x="5608638" y="3490913"/>
          <p14:tracePt t="29944" x="5608638" y="3500438"/>
          <p14:tracePt t="30017" x="5608638" y="3509963"/>
          <p14:tracePt t="30108" x="5608638" y="3517900"/>
          <p14:tracePt t="30166" x="5599113" y="3517900"/>
          <p14:tracePt t="30204" x="5599113" y="3527425"/>
          <p14:tracePt t="30256" x="5589588" y="3527425"/>
          <p14:tracePt t="30431" x="5581650" y="3527425"/>
          <p14:tracePt t="30467" x="5572125" y="3527425"/>
          <p14:tracePt t="30481" x="5562600" y="3536950"/>
          <p14:tracePt t="30522" x="5554663" y="3544888"/>
          <p14:tracePt t="30552" x="5554663" y="3554413"/>
          <p14:tracePt t="30559" x="5518150" y="3581400"/>
          <p14:tracePt t="30576" x="5491163" y="3598863"/>
          <p14:tracePt t="30590" x="5465763" y="3633788"/>
          <p14:tracePt t="30607" x="5438775" y="3660775"/>
          <p14:tracePt t="30624" x="5419725" y="3697288"/>
          <p14:tracePt t="30642" x="5402263" y="3714750"/>
          <p14:tracePt t="30657" x="5394325" y="3724275"/>
          <p14:tracePt t="30673" x="5384800" y="3732213"/>
          <p14:tracePt t="30694" x="5375275" y="3741738"/>
          <p14:tracePt t="30707" x="5367338" y="3741738"/>
          <p14:tracePt t="30758" x="5357813" y="3741738"/>
          <p14:tracePt t="30809" x="5357813" y="3751263"/>
          <p14:tracePt t="30845" x="5348288" y="3751263"/>
          <p14:tracePt t="30897" x="5348288" y="3759200"/>
          <p14:tracePt t="30942" x="5340350" y="3759200"/>
          <p14:tracePt t="31088" x="5340350" y="3751263"/>
          <p14:tracePt t="31449" x="5340350" y="3741738"/>
          <p14:tracePt t="31675" x="5367338" y="3741738"/>
          <p14:tracePt t="32006" x="5402263" y="3759200"/>
          <p14:tracePt t="32014" x="5419725" y="3759200"/>
          <p14:tracePt t="32023" x="5456238" y="3768725"/>
          <p14:tracePt t="32023" x="5483225" y="3776663"/>
          <p14:tracePt t="32043" x="5510213" y="3786188"/>
          <p14:tracePt t="32058" x="5537200" y="3786188"/>
          <p14:tracePt t="32075" x="5562600" y="3795713"/>
          <p14:tracePt t="32090" x="5589588" y="3803650"/>
          <p14:tracePt t="32090" x="5599113" y="3813175"/>
          <p14:tracePt t="32109" x="5634038" y="3822700"/>
          <p14:tracePt t="32125" x="5643563" y="3822700"/>
          <p14:tracePt t="32139" x="5670550" y="3840163"/>
          <p14:tracePt t="32139" x="5688013" y="3840163"/>
          <p14:tracePt t="32160" x="5697538" y="3848100"/>
          <p14:tracePt t="32174" x="5715000" y="3857625"/>
          <p14:tracePt t="32192" x="5732463" y="3857625"/>
          <p14:tracePt t="32206" x="5768975" y="3867150"/>
          <p14:tracePt t="32226" x="5786438" y="3867150"/>
          <p14:tracePt t="32241" x="5803900" y="3867150"/>
          <p14:tracePt t="32256" x="5813425" y="3875088"/>
          <p14:tracePt t="32276" x="5822950" y="3875088"/>
          <p14:tracePt t="32290" x="5830888" y="3875088"/>
          <p14:tracePt t="32310" x="5840413" y="3875088"/>
          <p14:tracePt t="32361" x="5848350" y="3875088"/>
          <p14:tracePt t="32418" x="5857875" y="3875088"/>
          <p14:tracePt t="32497" x="5857875" y="3867150"/>
          <p14:tracePt t="32742" x="5848350" y="3857625"/>
          <p14:tracePt t="32836" x="5840413" y="3857625"/>
          <p14:tracePt t="32931" x="5830888" y="3857625"/>
          <p14:tracePt t="33025" x="5822950" y="3857625"/>
          <p14:tracePt t="33054" x="5813425" y="3857625"/>
          <p14:tracePt t="33076" x="5803900" y="3867150"/>
          <p14:tracePt t="33083" x="5786438" y="3875088"/>
          <p14:tracePt t="33092" x="5732463" y="3894138"/>
          <p14:tracePt t="33107" x="5705475" y="3911600"/>
          <p14:tracePt t="33124" x="5680075" y="3911600"/>
          <p14:tracePt t="33140" x="5626100" y="3929063"/>
          <p14:tracePt t="33158" x="5608638" y="3929063"/>
          <p14:tracePt t="33174" x="5572125" y="3929063"/>
          <p14:tracePt t="33195" x="5537200" y="3929063"/>
          <p14:tracePt t="33209" x="5527675" y="3929063"/>
          <p14:tracePt t="33224" x="5510213" y="3929063"/>
          <p14:tracePt t="33240" x="5491163" y="3929063"/>
          <p14:tracePt t="33240" x="5473700" y="3929063"/>
          <p14:tracePt t="33258" x="5446713" y="3929063"/>
          <p14:tracePt t="33274" x="5411788" y="3929063"/>
          <p14:tracePt t="33290" x="5375275" y="3929063"/>
          <p14:tracePt t="33290" x="5348288" y="3919538"/>
          <p14:tracePt t="33310" x="5295900" y="3902075"/>
          <p14:tracePt t="33324" x="5251450" y="3884613"/>
          <p14:tracePt t="33341" x="5224463" y="3875088"/>
          <p14:tracePt t="33356" x="5205413" y="3857625"/>
          <p14:tracePt t="33376" x="5197475" y="3848100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4784035" y="3384722"/>
            <a:ext cx="3141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dirty="0" smtClean="0">
                <a:solidFill>
                  <a:srgbClr val="FF0000"/>
                </a:solidFill>
              </a:rPr>
              <a:t>  </a:t>
            </a:r>
          </a:p>
          <a:p>
            <a:endParaRPr lang="ar-AE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ar-AE" dirty="0">
              <a:solidFill>
                <a:srgbClr val="FF0000"/>
              </a:solidFill>
            </a:endParaRPr>
          </a:p>
        </p:txBody>
      </p:sp>
      <p:sp>
        <p:nvSpPr>
          <p:cNvPr id="9" name="موجة 8"/>
          <p:cNvSpPr/>
          <p:nvPr/>
        </p:nvSpPr>
        <p:spPr>
          <a:xfrm rot="10800000" flipH="1" flipV="1">
            <a:off x="1277430" y="400533"/>
            <a:ext cx="6168789" cy="1255593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ar-SA" sz="2800" dirty="0"/>
              <a:t>الفصل </a:t>
            </a:r>
            <a:r>
              <a:rPr lang="ar-SA" sz="2800" dirty="0" smtClean="0"/>
              <a:t>التاسع                        </a:t>
            </a:r>
            <a:r>
              <a:rPr lang="ar-SA" sz="2800" dirty="0"/>
              <a:t>الدرس </a:t>
            </a:r>
            <a:r>
              <a:rPr lang="ar-SA" sz="2800" dirty="0" smtClean="0"/>
              <a:t>الثاني           </a:t>
            </a:r>
            <a:endParaRPr lang="ar-AE" sz="2800" dirty="0"/>
          </a:p>
        </p:txBody>
      </p:sp>
      <p:sp>
        <p:nvSpPr>
          <p:cNvPr id="2" name="مربع نص 1"/>
          <p:cNvSpPr txBox="1"/>
          <p:nvPr/>
        </p:nvSpPr>
        <p:spPr>
          <a:xfrm>
            <a:off x="969980" y="1880117"/>
            <a:ext cx="583692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dirty="0" smtClean="0">
                <a:solidFill>
                  <a:srgbClr val="FFC000"/>
                </a:solidFill>
              </a:rPr>
              <a:t>املا الفراغ لما يناسبه:</a:t>
            </a:r>
          </a:p>
          <a:p>
            <a:pPr algn="r" rtl="1"/>
            <a:r>
              <a:rPr lang="ar-SA" sz="3200" dirty="0" smtClean="0">
                <a:solidFill>
                  <a:srgbClr val="FF0000"/>
                </a:solidFill>
              </a:rPr>
              <a:t>214</a:t>
            </a:r>
            <a:r>
              <a:rPr lang="ar-SA" sz="3200" dirty="0" smtClean="0"/>
              <a:t>,........,</a:t>
            </a:r>
            <a:r>
              <a:rPr lang="ar-SA" sz="3200" dirty="0" smtClean="0">
                <a:solidFill>
                  <a:srgbClr val="92D050"/>
                </a:solidFill>
              </a:rPr>
              <a:t>216</a:t>
            </a:r>
          </a:p>
          <a:p>
            <a:pPr algn="r" rtl="1"/>
            <a:r>
              <a:rPr lang="ar-SA" sz="3200" dirty="0" smtClean="0">
                <a:solidFill>
                  <a:srgbClr val="FF0000"/>
                </a:solidFill>
              </a:rPr>
              <a:t>589</a:t>
            </a:r>
            <a:r>
              <a:rPr lang="ar-SA" sz="3200" dirty="0" smtClean="0"/>
              <a:t>,........,</a:t>
            </a:r>
            <a:r>
              <a:rPr lang="ar-SA" sz="3200" dirty="0" smtClean="0">
                <a:solidFill>
                  <a:srgbClr val="92D050"/>
                </a:solidFill>
              </a:rPr>
              <a:t>591</a:t>
            </a:r>
          </a:p>
          <a:p>
            <a:pPr algn="r" rtl="1"/>
            <a:r>
              <a:rPr lang="ar-SA" sz="3200" dirty="0" smtClean="0">
                <a:solidFill>
                  <a:srgbClr val="FF0000"/>
                </a:solidFill>
              </a:rPr>
              <a:t>880</a:t>
            </a:r>
            <a:r>
              <a:rPr lang="ar-SA" sz="3200" dirty="0" smtClean="0"/>
              <a:t>,........,</a:t>
            </a:r>
            <a:r>
              <a:rPr lang="ar-SA" sz="3200" dirty="0" smtClean="0">
                <a:solidFill>
                  <a:srgbClr val="92D050"/>
                </a:solidFill>
              </a:rPr>
              <a:t>882</a:t>
            </a:r>
          </a:p>
          <a:p>
            <a:pPr algn="r" rtl="1"/>
            <a:r>
              <a:rPr lang="ar-SA" sz="3200" dirty="0" smtClean="0">
                <a:solidFill>
                  <a:srgbClr val="FF0000"/>
                </a:solidFill>
              </a:rPr>
              <a:t>98</a:t>
            </a:r>
            <a:r>
              <a:rPr lang="ar-SA" sz="3200" dirty="0" smtClean="0"/>
              <a:t>,..........,</a:t>
            </a:r>
            <a:r>
              <a:rPr lang="ar-SA" sz="3200" dirty="0" smtClean="0">
                <a:solidFill>
                  <a:srgbClr val="92D050"/>
                </a:solidFill>
              </a:rPr>
              <a:t>100</a:t>
            </a:r>
            <a:endParaRPr lang="ar-AE" sz="3200" dirty="0">
              <a:solidFill>
                <a:srgbClr val="92D050"/>
              </a:solidFill>
            </a:endParaRPr>
          </a:p>
        </p:txBody>
      </p:sp>
      <p:pic>
        <p:nvPicPr>
          <p:cNvPr id="3" name="صوت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63225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41"/>
    </mc:Choice>
    <mc:Fallback>
      <p:transition spd="slow" advTm="387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2" grpId="0"/>
    </p:bldLst>
  </p:timing>
  <p:extLst mod="1">
    <p:ext uri="{3A86A75C-4F4B-4683-9AE1-C65F6400EC91}">
      <p14:laserTraceLst xmlns:p14="http://schemas.microsoft.com/office/powerpoint/2010/main">
        <p14:tracePtLst>
          <p14:tracePt t="6415" x="5251450" y="3840163"/>
          <p14:tracePt t="6699" x="5348288" y="3822700"/>
          <p14:tracePt t="6706" x="5438775" y="3795713"/>
          <p14:tracePt t="6713" x="5670550" y="3732213"/>
          <p14:tracePt t="6729" x="5894388" y="3670300"/>
          <p14:tracePt t="6744" x="5991225" y="3643313"/>
          <p14:tracePt t="6761" x="6037263" y="3633788"/>
          <p14:tracePt t="6778" x="6045200" y="3625850"/>
          <p14:tracePt t="6793" x="6054725" y="3625850"/>
          <p14:tracePt t="6813" x="6062663" y="3616325"/>
          <p14:tracePt t="6834" x="6072188" y="3616325"/>
          <p14:tracePt t="6843" x="6081713" y="3598863"/>
          <p14:tracePt t="6860" x="6108700" y="3589338"/>
          <p14:tracePt t="6879" x="6116638" y="3571875"/>
          <p14:tracePt t="6894" x="6134100" y="3554413"/>
          <p14:tracePt t="6910" x="6143625" y="3536950"/>
          <p14:tracePt t="6926" x="6143625" y="3517900"/>
          <p14:tracePt t="6945" x="6143625" y="3500438"/>
          <p14:tracePt t="6960" x="6153150" y="3500438"/>
          <p14:tracePt t="6976" x="6153150" y="3473450"/>
          <p14:tracePt t="6996" x="6153150" y="3455988"/>
          <p14:tracePt t="7010" x="6153150" y="3429000"/>
          <p14:tracePt t="7027" x="6161088" y="3375025"/>
          <p14:tracePt t="7045" x="6161088" y="3340100"/>
          <p14:tracePt t="7060" x="6161088" y="3295650"/>
          <p14:tracePt t="7076" x="6170613" y="3268663"/>
          <p14:tracePt t="7076" x="6170613" y="3251200"/>
          <p14:tracePt t="7096" x="6188075" y="3214688"/>
          <p14:tracePt t="7111" x="6205538" y="3179763"/>
          <p14:tracePt t="7127" x="6224588" y="3143250"/>
          <p14:tracePt t="7143" x="6269038" y="3071813"/>
          <p14:tracePt t="7161" x="6296025" y="3044825"/>
          <p14:tracePt t="7177" x="6313488" y="3000375"/>
          <p14:tracePt t="7193" x="6340475" y="2955925"/>
          <p14:tracePt t="7212" x="6348413" y="2938463"/>
          <p14:tracePt t="7227" x="6357938" y="2919413"/>
          <p14:tracePt t="7243" x="6357938" y="2901950"/>
          <p14:tracePt t="7260" x="6375400" y="2884488"/>
          <p14:tracePt t="7277" x="6375400" y="2874963"/>
          <p14:tracePt t="7293" x="6375400" y="2867025"/>
          <p14:tracePt t="7322" x="6384925" y="2857500"/>
          <p14:tracePt t="7328" x="6375400" y="2857500"/>
          <p14:tracePt t="7558" x="6348413" y="2857500"/>
          <p14:tracePt t="7565" x="6276975" y="2884488"/>
          <p14:tracePt t="7576" x="6134100" y="2928938"/>
          <p14:tracePt t="7594" x="6000750" y="2965450"/>
          <p14:tracePt t="7614" x="5919788" y="2965450"/>
          <p14:tracePt t="7627" x="5875338" y="2965450"/>
          <p14:tracePt t="7627" x="5857875" y="2965450"/>
          <p14:tracePt t="7646" x="5830888" y="2965450"/>
          <p14:tracePt t="7663" x="5813425" y="2965450"/>
          <p14:tracePt t="7677" x="5803900" y="2965450"/>
          <p14:tracePt t="7692" x="5795963" y="2965450"/>
          <p14:tracePt t="7710" x="5786438" y="2965450"/>
          <p14:tracePt t="7726" x="5776913" y="2955925"/>
          <p14:tracePt t="7743" x="5768975" y="2955925"/>
          <p14:tracePt t="7792" x="5759450" y="2955925"/>
          <p14:tracePt t="7836" x="5759450" y="2946400"/>
          <p14:tracePt t="7852" x="5741988" y="2946400"/>
          <p14:tracePt t="7859" x="5724525" y="2938463"/>
          <p14:tracePt t="7877" x="5670550" y="2928938"/>
          <p14:tracePt t="7894" x="5643563" y="2919413"/>
          <p14:tracePt t="7910" x="5626100" y="2919413"/>
          <p14:tracePt t="7927" x="5616575" y="2911475"/>
          <p14:tracePt t="7942" x="5608638" y="2911475"/>
          <p14:tracePt t="7961" x="5599113" y="2911475"/>
          <p14:tracePt t="7976" x="5599113" y="2901950"/>
          <p14:tracePt t="7993" x="5589588" y="2901950"/>
          <p14:tracePt t="8009" x="5581650" y="2901950"/>
          <p14:tracePt t="8027" x="5562600" y="2901950"/>
          <p14:tracePt t="8042" x="5510213" y="2901950"/>
          <p14:tracePt t="8060" x="5473700" y="2901950"/>
          <p14:tracePt t="8076" x="5456238" y="2894013"/>
          <p14:tracePt t="8076" x="5438775" y="2894013"/>
          <p14:tracePt t="8096" x="5419725" y="2894013"/>
          <p14:tracePt t="8110" x="5402263" y="2894013"/>
          <p14:tracePt t="8126" x="5384800" y="2894013"/>
          <p14:tracePt t="8143" x="5357813" y="2894013"/>
          <p14:tracePt t="8162" x="5330825" y="2911475"/>
          <p14:tracePt t="8176" x="5303838" y="2911475"/>
          <p14:tracePt t="8193" x="5276850" y="2919413"/>
          <p14:tracePt t="8210" x="5259388" y="2919413"/>
          <p14:tracePt t="8210" x="5241925" y="2928938"/>
          <p14:tracePt t="8228" x="5232400" y="2928938"/>
          <p14:tracePt t="8243" x="5214938" y="2928938"/>
          <p14:tracePt t="8259" x="5197475" y="2928938"/>
          <p14:tracePt t="8259" x="5187950" y="2928938"/>
          <p14:tracePt t="8280" x="5180013" y="2928938"/>
          <p14:tracePt t="8293" x="5170488" y="2928938"/>
          <p14:tracePt t="8309" x="5160963" y="2928938"/>
          <p14:tracePt t="8329" x="5153025" y="2928938"/>
          <p14:tracePt t="8343" x="5143500" y="2928938"/>
          <p14:tracePt t="8379" x="5160963" y="2928938"/>
          <p14:tracePt t="8495" x="5180013" y="2911475"/>
          <p14:tracePt t="8503" x="5205413" y="2901950"/>
          <p14:tracePt t="8510" x="5286375" y="2884488"/>
          <p14:tracePt t="8527" x="5340350" y="2857500"/>
          <p14:tracePt t="8543" x="5384800" y="2857500"/>
          <p14:tracePt t="8543" x="5394325" y="2847975"/>
          <p14:tracePt t="8562" x="5419725" y="2847975"/>
          <p14:tracePt t="8578" x="5438775" y="2847975"/>
          <p14:tracePt t="8593" x="5456238" y="2847975"/>
          <p14:tracePt t="8593" x="5473700" y="2847975"/>
          <p14:tracePt t="8615" x="5518150" y="2847975"/>
          <p14:tracePt t="8629" x="5581650" y="2857500"/>
          <p14:tracePt t="8644" x="5680075" y="2874963"/>
          <p14:tracePt t="8660" x="5795963" y="2894013"/>
          <p14:tracePt t="8660" x="5840413" y="2901950"/>
          <p14:tracePt t="8680" x="5929313" y="2928938"/>
          <p14:tracePt t="8695" x="6018213" y="2938463"/>
          <p14:tracePt t="8710" x="6072188" y="2946400"/>
          <p14:tracePt t="8726" x="6099175" y="2955925"/>
          <p14:tracePt t="8726" x="6108700" y="2965450"/>
          <p14:tracePt t="8746" x="6126163" y="2965450"/>
          <p14:tracePt t="8760" x="6134100" y="2965450"/>
          <p14:tracePt t="8776" x="6143625" y="2965450"/>
          <p14:tracePt t="8803" x="6153150" y="2965450"/>
          <p14:tracePt t="8811" x="6161088" y="2965450"/>
          <p14:tracePt t="9165" x="6170613" y="2965450"/>
          <p14:tracePt t="9503" x="6180138" y="2965450"/>
          <p14:tracePt t="9517" x="6197600" y="2955925"/>
          <p14:tracePt t="9527" x="6242050" y="2946400"/>
          <p14:tracePt t="9543" x="6296025" y="2938463"/>
          <p14:tracePt t="9543" x="6313488" y="2938463"/>
          <p14:tracePt t="9562" x="6348413" y="2938463"/>
          <p14:tracePt t="9577" x="6384925" y="2928938"/>
          <p14:tracePt t="9593" x="6411913" y="2928938"/>
          <p14:tracePt t="9593" x="6429375" y="2928938"/>
          <p14:tracePt t="9615" x="6465888" y="2928938"/>
          <p14:tracePt t="9627" x="6491288" y="2928938"/>
          <p14:tracePt t="9627" x="6500813" y="2928938"/>
          <p14:tracePt t="9647" x="6537325" y="2928938"/>
          <p14:tracePt t="9661" x="6562725" y="2928938"/>
          <p14:tracePt t="9677" x="6599238" y="2928938"/>
          <p14:tracePt t="9677" x="6616700" y="2928938"/>
          <p14:tracePt t="9695" x="6653213" y="2928938"/>
          <p14:tracePt t="9710" x="6680200" y="2928938"/>
          <p14:tracePt t="9727" x="6697663" y="2928938"/>
          <p14:tracePt t="9745" x="6705600" y="2928938"/>
          <p14:tracePt t="9759" x="6715125" y="2928938"/>
          <p14:tracePt t="9784" x="6697663" y="2919413"/>
          <p14:tracePt t="10235" x="6670675" y="2919413"/>
          <p14:tracePt t="10242" x="6626225" y="2919413"/>
          <p14:tracePt t="10259" x="6581775" y="2911475"/>
          <p14:tracePt t="10259" x="6572250" y="2911475"/>
          <p14:tracePt t="10279" x="6545263" y="2911475"/>
          <p14:tracePt t="10295" x="6537325" y="2911475"/>
          <p14:tracePt t="10309" x="6527800" y="2911475"/>
          <p14:tracePt t="10330" x="6518275" y="2911475"/>
          <p14:tracePt t="10368" x="6510338" y="2911475"/>
          <p14:tracePt t="10397" x="6500813" y="2911475"/>
          <p14:tracePt t="10441" x="6491288" y="2911475"/>
          <p14:tracePt t="10492" x="6491288" y="2901950"/>
          <p14:tracePt t="10573" x="6483350" y="2901950"/>
          <p14:tracePt t="10594" x="6473825" y="2901950"/>
          <p14:tracePt t="10639" x="6456363" y="2901950"/>
          <p14:tracePt t="11010" x="6446838" y="2901950"/>
          <p14:tracePt t="11017" x="6419850" y="2901950"/>
          <p14:tracePt t="11026" x="6357938" y="2919413"/>
          <p14:tracePt t="11043" x="6313488" y="2919413"/>
          <p14:tracePt t="11043" x="6296025" y="2928938"/>
          <p14:tracePt t="11062" x="6251575" y="2938463"/>
          <p14:tracePt t="11077" x="6215063" y="2946400"/>
          <p14:tracePt t="11093" x="6180138" y="2955925"/>
          <p14:tracePt t="11093" x="6161088" y="2955925"/>
          <p14:tracePt t="11113" x="6116638" y="2973388"/>
          <p14:tracePt t="11127" x="6081713" y="2973388"/>
          <p14:tracePt t="11142" x="6027738" y="2982913"/>
          <p14:tracePt t="11162" x="6000750" y="2990850"/>
          <p14:tracePt t="11177" x="5973763" y="3000375"/>
          <p14:tracePt t="11193" x="5956300" y="3009900"/>
          <p14:tracePt t="11193" x="5946775" y="3009900"/>
          <p14:tracePt t="11212" x="5929313" y="3009900"/>
          <p14:tracePt t="11227" x="5919788" y="3017838"/>
          <p14:tracePt t="11242" x="5911850" y="3017838"/>
          <p14:tracePt t="11259" x="5884863" y="3027363"/>
          <p14:tracePt t="11278" x="5867400" y="3027363"/>
          <p14:tracePt t="11293" x="5857875" y="3027363"/>
          <p14:tracePt t="11309" x="5830888" y="3027363"/>
          <p14:tracePt t="11330" x="5803900" y="3036888"/>
          <p14:tracePt t="11344" x="5768975" y="3044825"/>
          <p14:tracePt t="11360" x="5751513" y="3054350"/>
          <p14:tracePt t="11360" x="5732463" y="3054350"/>
          <p14:tracePt t="11380" x="5715000" y="3062288"/>
          <p14:tracePt t="11395" x="5688013" y="3062288"/>
          <p14:tracePt t="11411" x="5670550" y="3062288"/>
          <p14:tracePt t="11428" x="5661025" y="3062288"/>
          <p14:tracePt t="11443" x="5653088" y="3071813"/>
          <p14:tracePt t="11460" x="5643563" y="3071813"/>
          <p14:tracePt t="11477" x="5634038" y="3071813"/>
          <p14:tracePt t="11493" x="5616575" y="3081338"/>
          <p14:tracePt t="11512" x="5608638" y="3081338"/>
          <p14:tracePt t="11527" x="5599113" y="3081338"/>
          <p14:tracePt t="11542" x="5581650" y="3081338"/>
          <p14:tracePt t="11562" x="5572125" y="3081338"/>
          <p14:tracePt t="11576" x="5562600" y="3081338"/>
          <p14:tracePt t="11617" x="5554663" y="3081338"/>
          <p14:tracePt t="11646" x="5545138" y="3081338"/>
          <p14:tracePt t="11661" x="5537200" y="3081338"/>
          <p14:tracePt t="11676" x="5527675" y="3081338"/>
          <p14:tracePt t="11682" x="5518150" y="3081338"/>
          <p14:tracePt t="11697" x="5491163" y="3081338"/>
          <p14:tracePt t="11709" x="5446713" y="3081338"/>
          <p14:tracePt t="11728" x="5419725" y="3089275"/>
          <p14:tracePt t="11743" x="5402263" y="3089275"/>
          <p14:tracePt t="11759" x="5384800" y="3108325"/>
          <p14:tracePt t="11778" x="5340350" y="3108325"/>
          <p14:tracePt t="12107" x="5276850" y="3098800"/>
          <p14:tracePt t="12113" x="5143500" y="3081338"/>
          <p14:tracePt t="12129" x="5000625" y="3071813"/>
          <p14:tracePt t="12144" x="4875213" y="3054350"/>
          <p14:tracePt t="12159" x="4786313" y="3044825"/>
          <p14:tracePt t="12176" x="4732338" y="3027363"/>
          <p14:tracePt t="12176" x="4714875" y="3027363"/>
          <p14:tracePt t="12195" x="4679950" y="3017838"/>
          <p14:tracePt t="12210" x="4652963" y="3017838"/>
          <p14:tracePt t="12226" x="4616450" y="3000375"/>
          <p14:tracePt t="12245" x="4598988" y="2990850"/>
          <p14:tracePt t="12261" x="4581525" y="2982913"/>
          <p14:tracePt t="12277" x="4572000" y="2973388"/>
          <p14:tracePt t="12293" x="4554538" y="2946400"/>
          <p14:tracePt t="12311" x="4545013" y="2946400"/>
          <p14:tracePt t="12327" x="4545013" y="2928938"/>
          <p14:tracePt t="12344" x="4537075" y="2928938"/>
          <p14:tracePt t="12360" x="4537075" y="2919413"/>
          <p14:tracePt t="12376" x="4572000" y="2919413"/>
          <p14:tracePt t="12614" x="4616450" y="2919413"/>
          <p14:tracePt t="12621" x="4679950" y="2919413"/>
          <p14:tracePt t="12628" x="4759325" y="2919413"/>
          <p14:tracePt t="12644" x="4840288" y="2919413"/>
          <p14:tracePt t="12660" x="4894263" y="2928938"/>
          <p14:tracePt t="12677" x="4973638" y="2938463"/>
          <p14:tracePt t="12694" x="5027613" y="2938463"/>
          <p14:tracePt t="12710" x="5081588" y="2946400"/>
          <p14:tracePt t="12727" x="5153025" y="2955925"/>
          <p14:tracePt t="12743" x="5187950" y="2955925"/>
          <p14:tracePt t="12759" x="5214938" y="2955925"/>
          <p14:tracePt t="12759" x="5224463" y="2955925"/>
          <p14:tracePt t="12779" x="5241925" y="2955925"/>
          <p14:tracePt t="12793" x="5251450" y="2955925"/>
          <p14:tracePt t="12809" x="5276850" y="2955925"/>
          <p14:tracePt t="12809" x="5286375" y="2955925"/>
          <p14:tracePt t="12828" x="5303838" y="2955925"/>
          <p14:tracePt t="12843" x="5322888" y="2955925"/>
          <p14:tracePt t="12860" x="5348288" y="2955925"/>
          <p14:tracePt t="12877" x="5367338" y="2955925"/>
          <p14:tracePt t="12893" x="5375275" y="2955925"/>
          <p14:tracePt t="12909" x="5394325" y="2955925"/>
          <p14:tracePt t="12927" x="5402263" y="2955925"/>
          <p14:tracePt t="12947" x="5411788" y="2955925"/>
          <p14:tracePt t="12961" x="5419725" y="2955925"/>
          <p14:tracePt t="13011" x="5429250" y="2955925"/>
          <p14:tracePt t="13103" x="5429250" y="2946400"/>
          <p14:tracePt t="13138" x="5411788" y="2946400"/>
          <p14:tracePt t="13459" x="5384800" y="2946400"/>
          <p14:tracePt t="13466" x="5367338" y="2938463"/>
          <p14:tracePt t="13476" x="5348288" y="2938463"/>
          <p14:tracePt t="13493" x="5322888" y="2938463"/>
          <p14:tracePt t="13512" x="5313363" y="2928938"/>
          <p14:tracePt t="13526" x="5295900" y="2928938"/>
          <p14:tracePt t="13545" x="5259388" y="2911475"/>
          <p14:tracePt t="13562" x="5224463" y="2884488"/>
          <p14:tracePt t="13577" x="5214938" y="2867025"/>
          <p14:tracePt t="13592" x="5187950" y="2857500"/>
          <p14:tracePt t="13592" x="5180013" y="2847975"/>
          <p14:tracePt t="13615" x="5160963" y="2840038"/>
          <p14:tracePt t="13629" x="5143500" y="2822575"/>
          <p14:tracePt t="13643" x="5116513" y="2803525"/>
          <p14:tracePt t="13660" x="5089525" y="2776538"/>
          <p14:tracePt t="13676" x="5018088" y="2751138"/>
          <p14:tracePt t="13695" x="4973638" y="2724150"/>
          <p14:tracePt t="13710" x="4929188" y="2705100"/>
          <p14:tracePt t="13726" x="4894263" y="2705100"/>
          <p14:tracePt t="13726" x="4875213" y="2697163"/>
          <p14:tracePt t="13746" x="4848225" y="2697163"/>
          <p14:tracePt t="13760" x="4822825" y="2697163"/>
          <p14:tracePt t="13776" x="4803775" y="2697163"/>
          <p14:tracePt t="13793" x="4768850" y="2697163"/>
          <p14:tracePt t="13812" x="4759325" y="2687638"/>
          <p14:tracePt t="13826" x="4751388" y="2687638"/>
          <p14:tracePt t="13849" x="4741863" y="2687638"/>
          <p14:tracePt t="13859" x="4732338" y="2687638"/>
          <p14:tracePt t="13929" x="4724400" y="2687638"/>
          <p14:tracePt t="14053" x="4724400" y="2697163"/>
          <p14:tracePt t="14075" x="4714875" y="2697163"/>
          <p14:tracePt t="14104" x="4705350" y="2697163"/>
          <p14:tracePt t="14119" x="4687888" y="2705100"/>
          <p14:tracePt t="14140" x="4670425" y="2724150"/>
          <p14:tracePt t="14147" x="4625975" y="2732088"/>
          <p14:tracePt t="14159" x="4554538" y="2768600"/>
          <p14:tracePt t="14178" x="4500563" y="2786063"/>
          <p14:tracePt t="14193" x="4465638" y="2795588"/>
          <p14:tracePt t="14210" x="4438650" y="2803525"/>
          <p14:tracePt t="14210" x="4419600" y="2813050"/>
          <p14:tracePt t="14229" x="4402138" y="2813050"/>
          <p14:tracePt t="14245" x="4394200" y="2813050"/>
          <p14:tracePt t="14259" x="4384675" y="2813050"/>
          <p14:tracePt t="14275" x="4384675" y="2822575"/>
          <p14:tracePt t="14292" x="4375150" y="2822575"/>
          <p14:tracePt t="14340" x="4367213" y="2822575"/>
          <p14:tracePt t="14382" x="4357688" y="2822575"/>
          <p14:tracePt t="14558" x="4357688" y="2813050"/>
          <p14:tracePt t="14665" x="4367213" y="2813050"/>
          <p14:tracePt t="14739" x="4375150" y="2803525"/>
          <p14:tracePt t="14754" x="4394200" y="2803525"/>
          <p14:tracePt t="14761" x="4456113" y="2803525"/>
          <p14:tracePt t="14778" x="4527550" y="2795588"/>
          <p14:tracePt t="14793" x="4589463" y="2795588"/>
          <p14:tracePt t="14809" x="4652963" y="2795588"/>
          <p14:tracePt t="14809" x="4679950" y="2803525"/>
          <p14:tracePt t="14829" x="4732338" y="2803525"/>
          <p14:tracePt t="14843" x="4768850" y="2803525"/>
          <p14:tracePt t="14859" x="4795838" y="2813050"/>
          <p14:tracePt t="14878" x="4813300" y="2822575"/>
          <p14:tracePt t="14894" x="4822825" y="2822575"/>
          <p14:tracePt t="14909" x="4830763" y="2822575"/>
          <p14:tracePt t="14926" x="4840288" y="2822575"/>
          <p14:tracePt t="14945" x="4848225" y="2822575"/>
          <p14:tracePt t="15048" x="4822825" y="2830513"/>
          <p14:tracePt t="15379" x="4803775" y="2830513"/>
          <p14:tracePt t="15386" x="4795838" y="2830513"/>
          <p14:tracePt t="15394" x="4776788" y="2840038"/>
          <p14:tracePt t="15410" x="4759325" y="2840038"/>
          <p14:tracePt t="15426" x="4741863" y="2840038"/>
          <p14:tracePt t="15443" x="4714875" y="2840038"/>
          <p14:tracePt t="15461" x="4705350" y="2840038"/>
          <p14:tracePt t="15476" x="4687888" y="2840038"/>
          <p14:tracePt t="15492" x="4670425" y="2830513"/>
          <p14:tracePt t="15510" x="4660900" y="2830513"/>
          <p14:tracePt t="15526" x="4652963" y="2830513"/>
          <p14:tracePt t="15562" x="4660900" y="2830513"/>
          <p14:tracePt t="15842" x="4670425" y="2830513"/>
          <p14:tracePt t="15849" x="4679950" y="2840038"/>
          <p14:tracePt t="15859" x="4724400" y="2847975"/>
          <p14:tracePt t="15878" x="4857750" y="2884488"/>
          <p14:tracePt t="15895" x="4911725" y="2894013"/>
          <p14:tracePt t="15910" x="4946650" y="2901950"/>
          <p14:tracePt t="15927" x="4983163" y="2911475"/>
          <p14:tracePt t="15945" x="4991100" y="2911475"/>
          <p14:tracePt t="15959" x="5010150" y="2911475"/>
          <p14:tracePt t="15977" x="5018088" y="2911475"/>
          <p14:tracePt t="16003" x="5027613" y="2911475"/>
          <p14:tracePt t="16177" x="5037138" y="2911475"/>
          <p14:tracePt t="16220" x="5054600" y="2919413"/>
          <p14:tracePt t="16227" x="5081588" y="2919413"/>
          <p14:tracePt t="16243" x="5180013" y="2919413"/>
          <p14:tracePt t="16259" x="5251450" y="2919413"/>
          <p14:tracePt t="16259" x="5276850" y="2919413"/>
          <p14:tracePt t="16279" x="5322888" y="2919413"/>
          <p14:tracePt t="16294" x="5340350" y="2919413"/>
          <p14:tracePt t="16309" x="5367338" y="2919413"/>
          <p14:tracePt t="16326" x="5394325" y="2919413"/>
          <p14:tracePt t="16343" x="5411788" y="2919413"/>
          <p14:tracePt t="16360" x="5429250" y="2928938"/>
          <p14:tracePt t="16360" x="5438775" y="2928938"/>
          <p14:tracePt t="16379" x="5456238" y="2928938"/>
          <p14:tracePt t="16393" x="5465763" y="2928938"/>
          <p14:tracePt t="16408" x="5483225" y="2928938"/>
          <p14:tracePt t="16427" x="5491163" y="2928938"/>
          <p14:tracePt t="16442" x="5500688" y="2928938"/>
          <p14:tracePt t="16463" x="5510213" y="2928938"/>
          <p14:tracePt t="16527" x="5518150" y="2928938"/>
          <p14:tracePt t="16534" x="5518150" y="2938463"/>
          <p14:tracePt t="16556" x="5527675" y="2938463"/>
          <p14:tracePt t="16563" x="5545138" y="2938463"/>
          <p14:tracePt t="16578" x="5572125" y="2955925"/>
          <p14:tracePt t="16593" x="5626100" y="2965450"/>
          <p14:tracePt t="16593" x="5643563" y="2973388"/>
          <p14:tracePt t="16614" x="5697538" y="2990850"/>
          <p14:tracePt t="16628" x="5751513" y="3000375"/>
          <p14:tracePt t="16643" x="5795963" y="3000375"/>
          <p14:tracePt t="16643" x="5813425" y="3009900"/>
          <p14:tracePt t="16663" x="5848350" y="3017838"/>
          <p14:tracePt t="16676" x="5875338" y="3017838"/>
          <p14:tracePt t="16693" x="5911850" y="3036888"/>
          <p14:tracePt t="16711" x="5919788" y="3036888"/>
          <p14:tracePt t="16727" x="5929313" y="3044825"/>
          <p14:tracePt t="16742" x="5946775" y="3054350"/>
          <p14:tracePt t="16761" x="5965825" y="3054350"/>
          <p14:tracePt t="16776" x="5973763" y="3054350"/>
          <p14:tracePt t="16792" x="5991225" y="3062288"/>
          <p14:tracePt t="16810" x="6000750" y="3071813"/>
          <p14:tracePt t="16825" x="6010275" y="3071813"/>
          <p14:tracePt t="16842" x="6010275" y="3062288"/>
          <p14:tracePt t="16978" x="6000750" y="3054350"/>
          <p14:tracePt t="16984" x="5991225" y="3036888"/>
          <p14:tracePt t="16993" x="5956300" y="2982913"/>
          <p14:tracePt t="17009" x="5919788" y="2938463"/>
          <p14:tracePt t="17009" x="5902325" y="2919413"/>
          <p14:tracePt t="17028" x="5884863" y="2874963"/>
          <p14:tracePt t="17044" x="5857875" y="2822575"/>
          <p14:tracePt t="17059" x="5830888" y="2776538"/>
          <p14:tracePt t="17059" x="5813425" y="2759075"/>
          <p14:tracePt t="17079" x="5786438" y="2724150"/>
          <p14:tracePt t="17094" x="5732463" y="2670175"/>
          <p14:tracePt t="17110" x="5688013" y="2625725"/>
          <p14:tracePt t="17126" x="5626100" y="2562225"/>
          <p14:tracePt t="17145" x="5581650" y="2527300"/>
          <p14:tracePt t="17160" x="5545138" y="2500313"/>
          <p14:tracePt t="17160" x="5527675" y="2482850"/>
          <p14:tracePt t="17180" x="5500688" y="2455863"/>
          <p14:tracePt t="17195" x="5473700" y="2428875"/>
          <p14:tracePt t="17210" x="5456238" y="2411413"/>
          <p14:tracePt t="17226" x="5446713" y="2393950"/>
          <p14:tracePt t="17243" x="5438775" y="2384425"/>
          <p14:tracePt t="17260" x="5438775" y="2374900"/>
          <p14:tracePt t="17276" x="5429250" y="2374900"/>
          <p14:tracePt t="17292" x="5429250" y="2366963"/>
          <p14:tracePt t="17311" x="5419725" y="2366963"/>
          <p14:tracePt t="17368" x="5411788" y="2366963"/>
          <p14:tracePt t="17405" x="5394325" y="2366963"/>
          <p14:tracePt t="17412" x="5340350" y="2384425"/>
          <p14:tracePt t="17412" x="5251450" y="2401888"/>
          <p14:tracePt t="17428" x="5126038" y="2428875"/>
          <p14:tracePt t="17443" x="5018088" y="2465388"/>
          <p14:tracePt t="17459" x="4894263" y="2500313"/>
          <p14:tracePt t="17476" x="4741863" y="2536825"/>
          <p14:tracePt t="17476" x="4670425" y="2544763"/>
          <p14:tracePt t="17495" x="4537075" y="2571750"/>
          <p14:tracePt t="17510" x="4411663" y="2589213"/>
          <p14:tracePt t="17526" x="4303713" y="2598738"/>
          <p14:tracePt t="17543" x="4071938" y="2643188"/>
          <p14:tracePt t="17562" x="3911600" y="2660650"/>
          <p14:tracePt t="17576" x="3776663" y="2660650"/>
          <p14:tracePt t="17593" x="3660775" y="2652713"/>
          <p14:tracePt t="17615" x="3625850" y="2643188"/>
          <p14:tracePt t="17627" x="3598863" y="2633663"/>
          <p14:tracePt t="17643" x="3562350" y="2625725"/>
          <p14:tracePt t="17643" x="3536950" y="2625725"/>
          <p14:tracePt t="17661" x="3490913" y="2616200"/>
          <p14:tracePt t="17677" x="3446463" y="2608263"/>
          <p14:tracePt t="17693" x="3394075" y="2589213"/>
          <p14:tracePt t="17693" x="3375025" y="2581275"/>
          <p14:tracePt t="17711" x="3348038" y="2562225"/>
          <p14:tracePt t="17728" x="3322638" y="2517775"/>
          <p14:tracePt t="17744" x="3322638" y="2500313"/>
          <p14:tracePt t="17759" x="3313113" y="2455863"/>
          <p14:tracePt t="17778" x="3313113" y="2411413"/>
          <p14:tracePt t="17794" x="3348038" y="2384425"/>
          <p14:tracePt t="17809" x="3411538" y="2312988"/>
          <p14:tracePt t="17826" x="3625850" y="2143125"/>
          <p14:tracePt t="17844" x="3919538" y="1946275"/>
          <p14:tracePt t="17859" x="4303713" y="1714500"/>
          <p14:tracePt t="17859" x="4419600" y="1652588"/>
          <p14:tracePt t="17878" x="4572000" y="1562100"/>
          <p14:tracePt t="17893" x="4652963" y="1527175"/>
          <p14:tracePt t="17909" x="4751388" y="1490663"/>
          <p14:tracePt t="17928" x="4776788" y="1490663"/>
          <p14:tracePt t="17942" x="4813300" y="1490663"/>
          <p14:tracePt t="17959" x="4884738" y="1490663"/>
          <p14:tracePt t="17977" x="4956175" y="1482725"/>
          <p14:tracePt t="17993" x="5072063" y="1482725"/>
          <p14:tracePt t="18009" x="5330825" y="1482725"/>
          <p14:tracePt t="18028" x="5581650" y="1482725"/>
          <p14:tracePt t="18044" x="5929313" y="1517650"/>
          <p14:tracePt t="18059" x="6099175" y="1544638"/>
          <p14:tracePt t="18059" x="6188075" y="1554163"/>
          <p14:tracePt t="18079" x="6313488" y="1554163"/>
          <p14:tracePt t="18094" x="6411913" y="1554163"/>
          <p14:tracePt t="18111" x="6483350" y="1554163"/>
          <p14:tracePt t="18128" x="6527800" y="1554163"/>
          <p14:tracePt t="18128" x="6545263" y="1562100"/>
          <p14:tracePt t="18146" x="6616700" y="1598613"/>
          <p14:tracePt t="18160" x="6680200" y="1633538"/>
          <p14:tracePt t="18176" x="6813550" y="1776413"/>
          <p14:tracePt t="18195" x="6894513" y="1874838"/>
          <p14:tracePt t="18210" x="6965950" y="1982788"/>
          <p14:tracePt t="18226" x="7027863" y="2116138"/>
          <p14:tracePt t="18243" x="7099300" y="2312988"/>
          <p14:tracePt t="18259" x="7126288" y="2438400"/>
          <p14:tracePt t="18276" x="7126288" y="2562225"/>
          <p14:tracePt t="18295" x="7134225" y="2652713"/>
          <p14:tracePt t="18309" x="7134225" y="2741613"/>
          <p14:tracePt t="18326" x="7134225" y="2901950"/>
          <p14:tracePt t="18344" x="7134225" y="2990850"/>
          <p14:tracePt t="18359" x="7126288" y="3054350"/>
          <p14:tracePt t="18376" x="7089775" y="3143250"/>
          <p14:tracePt t="18394" x="7054850" y="3214688"/>
          <p14:tracePt t="18409" x="7000875" y="3313113"/>
          <p14:tracePt t="18428" x="6965950" y="3384550"/>
          <p14:tracePt t="18443" x="6911975" y="3473450"/>
          <p14:tracePt t="18459" x="6831013" y="3581400"/>
          <p14:tracePt t="18477" x="6769100" y="3652838"/>
          <p14:tracePt t="18493" x="6715125" y="3705225"/>
          <p14:tracePt t="18493" x="6688138" y="3732213"/>
          <p14:tracePt t="18512" x="6643688" y="3768725"/>
          <p14:tracePt t="18526" x="6608763" y="3795713"/>
          <p14:tracePt t="18543" x="6581775" y="3813175"/>
          <p14:tracePt t="18559" x="6554788" y="3840163"/>
          <p14:tracePt t="18576" x="6545263" y="3857625"/>
          <p14:tracePt t="18593" x="6527800" y="3884613"/>
          <p14:tracePt t="18593" x="6518275" y="3884613"/>
          <p14:tracePt t="18614" x="6510338" y="3911600"/>
          <p14:tracePt t="18628" x="6483350" y="3938588"/>
          <p14:tracePt t="18643" x="6456363" y="3965575"/>
          <p14:tracePt t="18660" x="6402388" y="4017963"/>
          <p14:tracePt t="18676" x="6330950" y="4062413"/>
          <p14:tracePt t="18694" x="6205538" y="4125913"/>
          <p14:tracePt t="18711" x="6126163" y="4160838"/>
          <p14:tracePt t="18726" x="6037263" y="4197350"/>
          <p14:tracePt t="18743" x="5848350" y="4224338"/>
          <p14:tracePt t="18762" x="5741988" y="4232275"/>
          <p14:tracePt t="18776" x="5634038" y="4241800"/>
          <p14:tracePt t="18793" x="5572125" y="4251325"/>
          <p14:tracePt t="18810" x="5491163" y="4259263"/>
          <p14:tracePt t="18827" x="5429250" y="4268788"/>
          <p14:tracePt t="18843" x="5357813" y="4268788"/>
          <p14:tracePt t="18859" x="5241925" y="4276725"/>
          <p14:tracePt t="18878" x="5160963" y="4276725"/>
          <p14:tracePt t="18893" x="5108575" y="4259263"/>
          <p14:tracePt t="18909" x="5054600" y="4241800"/>
          <p14:tracePt t="18926" x="5010150" y="4214813"/>
          <p14:tracePt t="18926" x="4983163" y="4205288"/>
          <p14:tracePt t="18945" x="4938713" y="4187825"/>
          <p14:tracePt t="18959" x="4857750" y="4152900"/>
          <p14:tracePt t="18976" x="4732338" y="4108450"/>
          <p14:tracePt t="18995" x="4679950" y="4089400"/>
          <p14:tracePt t="19010" x="4598988" y="4062413"/>
          <p14:tracePt t="19026" x="4545013" y="4054475"/>
          <p14:tracePt t="19026" x="4518025" y="4037013"/>
          <p14:tracePt t="19044" x="4473575" y="4017963"/>
          <p14:tracePt t="19059" x="4429125" y="3983038"/>
          <p14:tracePt t="19076" x="4394200" y="3965575"/>
          <p14:tracePt t="19092" x="4330700" y="3919538"/>
          <p14:tracePt t="19113" x="4295775" y="3894138"/>
          <p14:tracePt t="19127" x="4241800" y="3848100"/>
          <p14:tracePt t="19143" x="4205288" y="3803650"/>
          <p14:tracePt t="19143" x="4187825" y="3786188"/>
          <p14:tracePt t="19162" x="4152900" y="3741738"/>
          <p14:tracePt t="19177" x="4143375" y="3697288"/>
          <p14:tracePt t="19193" x="4125913" y="3643313"/>
          <p14:tracePt t="19209" x="4116388" y="3581400"/>
          <p14:tracePt t="19209" x="4116388" y="3554413"/>
          <p14:tracePt t="19228" x="4116388" y="3473450"/>
          <p14:tracePt t="19243" x="4116388" y="3411538"/>
          <p14:tracePt t="19259" x="4116388" y="3348038"/>
          <p14:tracePt t="19259" x="4125913" y="3322638"/>
          <p14:tracePt t="19278" x="4125913" y="3286125"/>
          <p14:tracePt t="19294" x="4125913" y="3241675"/>
          <p14:tracePt t="19310" x="4133850" y="3205163"/>
          <p14:tracePt t="19326" x="4143375" y="3170238"/>
          <p14:tracePt t="19342" x="4152900" y="3125788"/>
          <p14:tracePt t="19360" x="4152900" y="3098800"/>
          <p14:tracePt t="19376" x="4160838" y="3062288"/>
          <p14:tracePt t="19393" x="4179888" y="3009900"/>
          <p14:tracePt t="19411" x="4179888" y="2973388"/>
          <p14:tracePt t="19426" x="4197350" y="2928938"/>
          <p14:tracePt t="19442" x="4205288" y="2884488"/>
          <p14:tracePt t="19459" x="4259263" y="2822575"/>
          <p14:tracePt t="19476" x="4276725" y="2803525"/>
          <p14:tracePt t="28334" x="4232275" y="2803525"/>
          <p14:tracePt t="28429" x="4187825" y="2803525"/>
          <p14:tracePt t="28437" x="4116388" y="2803525"/>
          <p14:tracePt t="28444" x="3929063" y="2803525"/>
          <p14:tracePt t="28459" x="3660775" y="2803525"/>
          <p14:tracePt t="28476" x="3009900" y="2714625"/>
          <p14:tracePt t="28495" x="2608263" y="2633663"/>
          <p14:tracePt t="28509" x="2152650" y="2517775"/>
          <p14:tracePt t="28526" x="1857375" y="2465388"/>
          <p14:tracePt t="28543" x="1231900" y="2374900"/>
          <p14:tracePt t="28560" x="965200" y="2347913"/>
          <p14:tracePt t="28576" x="723900" y="2322513"/>
          <p14:tracePt t="28592" x="482600" y="2286000"/>
          <p14:tracePt t="28592" x="411163" y="2276475"/>
          <p14:tracePt t="28611" x="268288" y="2241550"/>
          <p14:tracePt t="28626" x="152400" y="2170113"/>
          <p14:tracePt t="28642" x="26988" y="2054225"/>
          <p14:tracePt t="36099" x="0" y="0"/>
          <p14:tracePt t="36419" x="9525" y="0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05" y="274638"/>
            <a:ext cx="8229600" cy="1143000"/>
          </a:xfrm>
        </p:spPr>
        <p:txBody>
          <a:bodyPr/>
          <a:lstStyle/>
          <a:p>
            <a:r>
              <a:rPr lang="ar-SA" dirty="0"/>
              <a:t>تنويه هام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5723" y="1106906"/>
            <a:ext cx="7924492" cy="3711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ar-AE" dirty="0"/>
          </a:p>
          <a:p>
            <a:pPr marL="0" indent="0">
              <a:buNone/>
            </a:pPr>
            <a:r>
              <a:rPr lang="en-US" dirty="0" smtClean="0"/>
              <a:t>                               </a:t>
            </a:r>
            <a:endParaRPr lang="ar-AE" dirty="0" smtClean="0"/>
          </a:p>
          <a:p>
            <a:r>
              <a:rPr lang="en-US" dirty="0" smtClean="0"/>
              <a:t>                                               </a:t>
            </a:r>
            <a:r>
              <a:rPr lang="ar-AE" dirty="0" smtClean="0"/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الطالب: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                            ارجو حل التمرين الموجود في الملف المرفق مع الفيديو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عزيزي ولي امر الطالب :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</a:t>
            </a:r>
          </a:p>
          <a:p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ارجو متابعة التلميذ في حل التمرين                                            </a:t>
            </a:r>
            <a:r>
              <a:rPr lang="en-US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</a:t>
            </a:r>
            <a:endParaRPr lang="ar-SA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أتمنى لكم النجاح والتوفيق                        والسلام </a:t>
            </a:r>
            <a:r>
              <a:rPr lang="ar-SA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عليكم ورحمة الله </a:t>
            </a:r>
            <a:r>
              <a:rPr lang="ar-SA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وبركاته                      </a:t>
            </a:r>
            <a:r>
              <a:rPr lang="en-US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0" indent="0">
              <a:buNone/>
            </a:pPr>
            <a:endParaRPr lang="ar-AE" dirty="0"/>
          </a:p>
        </p:txBody>
      </p:sp>
    </p:spTree>
    <p:extLst>
      <p:ext uri="{BB962C8B-B14F-4D97-AF65-F5344CB8AC3E}">
        <p14:creationId xmlns:p14="http://schemas.microsoft.com/office/powerpoint/2010/main" val="25267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1|1.4|2.9|1.5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0.8|0.6|9.1|5.3|1.5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|1.4|4.5|1.6|1.5|1.9|1|0.6|0.4|0.5|3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1|0.6|0.8|1|1.4|0.6|0.8|0.8|1.3|8.2|1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3.3|4.2|4.5|3.4|2.8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2"/>
</p:tagLst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648</TotalTime>
  <Words>176</Words>
  <Application>Microsoft Office PowerPoint</Application>
  <PresentationFormat>عرض على الشاشة (3:4)‏</PresentationFormat>
  <Paragraphs>79</Paragraphs>
  <Slides>8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3" baseType="lpstr">
      <vt:lpstr>Arabic Typesetting</vt:lpstr>
      <vt:lpstr>Arial</vt:lpstr>
      <vt:lpstr>Calibri</vt:lpstr>
      <vt:lpstr>Times New Roman</vt:lpstr>
      <vt:lpstr>school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تنويه هام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محمد سليمان</cp:lastModifiedBy>
  <cp:revision>75</cp:revision>
  <dcterms:created xsi:type="dcterms:W3CDTF">2020-05-02T02:36:07Z</dcterms:created>
  <dcterms:modified xsi:type="dcterms:W3CDTF">2020-06-01T08:28:38Z</dcterms:modified>
</cp:coreProperties>
</file>