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4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1570" y="4511569"/>
            <a:ext cx="3761405" cy="2216689"/>
          </a:xfrm>
        </p:spPr>
        <p:txBody>
          <a:bodyPr/>
          <a:lstStyle/>
          <a:p>
            <a:r>
              <a:rPr lang="ar-SA" b="1" dirty="0">
                <a:solidFill>
                  <a:schemeClr val="accent6"/>
                </a:solidFill>
                <a:latin typeface="Sakkal Majalla" pitchFamily="2" charset="-78"/>
                <a:cs typeface="Sakkal Majalla" pitchFamily="2" charset="-78"/>
              </a:rPr>
              <a:t>الصف : </a:t>
            </a:r>
            <a: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الأول</a:t>
            </a:r>
            <a:b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chemeClr val="accent6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حساب</a:t>
            </a:r>
            <a:b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chemeClr val="accent6"/>
                </a:solidFill>
                <a:latin typeface="Sakkal Majalla" pitchFamily="2" charset="-78"/>
                <a:cs typeface="Sakkal Majalla" pitchFamily="2" charset="-78"/>
              </a:rPr>
              <a:t>الدرس: </a:t>
            </a:r>
            <a:r>
              <a:rPr lang="ar-SA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الأعداد إلى 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pPr algn="r"/>
            <a:r>
              <a:rPr lang="ar-SA" dirty="0" smtClean="0"/>
              <a:t>        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تذكر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7440"/>
            <a:ext cx="8016240" cy="374872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2800" dirty="0" smtClean="0"/>
              <a:t>  10   __   20   __   30   __   </a:t>
            </a:r>
            <a:r>
              <a:rPr lang="ar-SA" sz="2800" dirty="0" smtClean="0"/>
              <a:t>40  </a:t>
            </a:r>
            <a:r>
              <a:rPr lang="ar-SA" sz="2800" dirty="0" smtClean="0"/>
              <a:t>__   50   __  60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60"/>
            <a:ext cx="8229600" cy="594678"/>
          </a:xfrm>
        </p:spPr>
        <p:txBody>
          <a:bodyPr>
            <a:normAutofit fontScale="90000"/>
          </a:bodyPr>
          <a:lstStyle/>
          <a:p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ما عدد النجوم- ارسم دائرة حول كل 10</a:t>
            </a:r>
            <a:br>
              <a:rPr lang="ar-SA" b="1" dirty="0" smtClean="0">
                <a:latin typeface="Sakkal Majalla" pitchFamily="2" charset="-78"/>
                <a:cs typeface="Sakkal Majalla" pitchFamily="2" charset="-78"/>
              </a:rPr>
            </a:br>
            <a:endParaRPr lang="en-US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نجمة ذات 5 نقاط 3"/>
          <p:cNvSpPr/>
          <p:nvPr/>
        </p:nvSpPr>
        <p:spPr>
          <a:xfrm>
            <a:off x="5775960" y="178308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نجمة ذات 5 نقاط 4"/>
          <p:cNvSpPr/>
          <p:nvPr/>
        </p:nvSpPr>
        <p:spPr>
          <a:xfrm>
            <a:off x="5867400" y="310896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نجمة ذات 5 نقاط 5"/>
          <p:cNvSpPr/>
          <p:nvPr/>
        </p:nvSpPr>
        <p:spPr>
          <a:xfrm>
            <a:off x="5867400" y="248412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نجمة ذات 5 نقاط 6"/>
          <p:cNvSpPr/>
          <p:nvPr/>
        </p:nvSpPr>
        <p:spPr>
          <a:xfrm>
            <a:off x="6553200" y="178308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نجمة ذات 5 نقاط 7"/>
          <p:cNvSpPr/>
          <p:nvPr/>
        </p:nvSpPr>
        <p:spPr>
          <a:xfrm>
            <a:off x="7239000" y="172212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نجمة ذات 5 نقاط 8"/>
          <p:cNvSpPr/>
          <p:nvPr/>
        </p:nvSpPr>
        <p:spPr>
          <a:xfrm>
            <a:off x="6553200" y="307848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نجمة ذات 5 نقاط 9"/>
          <p:cNvSpPr/>
          <p:nvPr/>
        </p:nvSpPr>
        <p:spPr>
          <a:xfrm>
            <a:off x="6553200" y="243840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نجمة ذات 5 نقاط 10"/>
          <p:cNvSpPr/>
          <p:nvPr/>
        </p:nvSpPr>
        <p:spPr>
          <a:xfrm>
            <a:off x="5135880" y="307848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نجمة ذات 5 نقاط 11"/>
          <p:cNvSpPr/>
          <p:nvPr/>
        </p:nvSpPr>
        <p:spPr>
          <a:xfrm>
            <a:off x="4404360" y="243840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نجمة ذات 5 نقاط 12"/>
          <p:cNvSpPr/>
          <p:nvPr/>
        </p:nvSpPr>
        <p:spPr>
          <a:xfrm>
            <a:off x="5135880" y="248412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نجمة ذات 5 نقاط 13"/>
          <p:cNvSpPr/>
          <p:nvPr/>
        </p:nvSpPr>
        <p:spPr>
          <a:xfrm>
            <a:off x="8001000" y="178308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نجمة ذات 5 نقاط 14"/>
          <p:cNvSpPr/>
          <p:nvPr/>
        </p:nvSpPr>
        <p:spPr>
          <a:xfrm>
            <a:off x="5135880" y="178308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نجمة ذات 5 نقاط 15"/>
          <p:cNvSpPr/>
          <p:nvPr/>
        </p:nvSpPr>
        <p:spPr>
          <a:xfrm>
            <a:off x="7239000" y="310896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نجمة ذات 5 نقاط 16"/>
          <p:cNvSpPr/>
          <p:nvPr/>
        </p:nvSpPr>
        <p:spPr>
          <a:xfrm>
            <a:off x="7239000" y="239268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نجمة ذات 5 نقاط 17"/>
          <p:cNvSpPr/>
          <p:nvPr/>
        </p:nvSpPr>
        <p:spPr>
          <a:xfrm>
            <a:off x="4404360" y="178308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نجمة ذات 5 نقاط 18"/>
          <p:cNvSpPr/>
          <p:nvPr/>
        </p:nvSpPr>
        <p:spPr>
          <a:xfrm>
            <a:off x="8001000" y="323088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نجمة ذات 5 نقاط 19"/>
          <p:cNvSpPr/>
          <p:nvPr/>
        </p:nvSpPr>
        <p:spPr>
          <a:xfrm>
            <a:off x="3627120" y="300228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نجمة ذات 5 نقاط 20"/>
          <p:cNvSpPr/>
          <p:nvPr/>
        </p:nvSpPr>
        <p:spPr>
          <a:xfrm>
            <a:off x="3611880" y="239268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نجمة ذات 5 نقاط 21"/>
          <p:cNvSpPr/>
          <p:nvPr/>
        </p:nvSpPr>
        <p:spPr>
          <a:xfrm>
            <a:off x="3611880" y="178308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نجمة ذات 5 نقاط 22"/>
          <p:cNvSpPr/>
          <p:nvPr/>
        </p:nvSpPr>
        <p:spPr>
          <a:xfrm>
            <a:off x="2301240" y="178308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نجمة ذات 5 نقاط 23"/>
          <p:cNvSpPr/>
          <p:nvPr/>
        </p:nvSpPr>
        <p:spPr>
          <a:xfrm>
            <a:off x="3048000" y="242316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نجمة ذات 5 نقاط 24"/>
          <p:cNvSpPr/>
          <p:nvPr/>
        </p:nvSpPr>
        <p:spPr>
          <a:xfrm>
            <a:off x="3048000" y="178308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نجمة ذات 5 نقاط 25"/>
          <p:cNvSpPr/>
          <p:nvPr/>
        </p:nvSpPr>
        <p:spPr>
          <a:xfrm>
            <a:off x="2910840" y="300228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نجمة ذات 5 نقاط 26"/>
          <p:cNvSpPr/>
          <p:nvPr/>
        </p:nvSpPr>
        <p:spPr>
          <a:xfrm>
            <a:off x="8001000" y="239268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نجمة ذات 5 نقاط 27"/>
          <p:cNvSpPr/>
          <p:nvPr/>
        </p:nvSpPr>
        <p:spPr>
          <a:xfrm>
            <a:off x="2301240" y="307848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نجمة ذات 5 نقاط 28"/>
          <p:cNvSpPr/>
          <p:nvPr/>
        </p:nvSpPr>
        <p:spPr>
          <a:xfrm>
            <a:off x="4404360" y="300228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نجمة ذات 5 نقاط 29"/>
          <p:cNvSpPr/>
          <p:nvPr/>
        </p:nvSpPr>
        <p:spPr>
          <a:xfrm>
            <a:off x="1630680" y="179832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نجمة ذات 5 نقاط 30"/>
          <p:cNvSpPr/>
          <p:nvPr/>
        </p:nvSpPr>
        <p:spPr>
          <a:xfrm>
            <a:off x="2301240" y="242316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نجمة ذات 5 نقاط 31"/>
          <p:cNvSpPr/>
          <p:nvPr/>
        </p:nvSpPr>
        <p:spPr>
          <a:xfrm>
            <a:off x="5867400" y="394716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نجمة ذات 5 نقاط 32"/>
          <p:cNvSpPr/>
          <p:nvPr/>
        </p:nvSpPr>
        <p:spPr>
          <a:xfrm>
            <a:off x="1554480" y="310896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نجمة ذات 5 نقاط 33"/>
          <p:cNvSpPr/>
          <p:nvPr/>
        </p:nvSpPr>
        <p:spPr>
          <a:xfrm>
            <a:off x="1569720" y="243840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نجمة ذات 5 نقاط 34"/>
          <p:cNvSpPr/>
          <p:nvPr/>
        </p:nvSpPr>
        <p:spPr>
          <a:xfrm>
            <a:off x="853440" y="307848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نجمة ذات 5 نقاط 35"/>
          <p:cNvSpPr/>
          <p:nvPr/>
        </p:nvSpPr>
        <p:spPr>
          <a:xfrm>
            <a:off x="853440" y="243840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نجمة ذات 5 نقاط 36"/>
          <p:cNvSpPr/>
          <p:nvPr/>
        </p:nvSpPr>
        <p:spPr>
          <a:xfrm>
            <a:off x="6537960" y="394716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نجمة ذات 5 نقاط 37"/>
          <p:cNvSpPr/>
          <p:nvPr/>
        </p:nvSpPr>
        <p:spPr>
          <a:xfrm>
            <a:off x="853440" y="178308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نجمة ذات 5 نقاط 38"/>
          <p:cNvSpPr/>
          <p:nvPr/>
        </p:nvSpPr>
        <p:spPr>
          <a:xfrm>
            <a:off x="5166360" y="394716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ستطيل 39"/>
          <p:cNvSpPr/>
          <p:nvPr/>
        </p:nvSpPr>
        <p:spPr>
          <a:xfrm>
            <a:off x="3505200" y="4693603"/>
            <a:ext cx="2926080" cy="1432560"/>
          </a:xfrm>
          <a:prstGeom prst="rect">
            <a:avLst/>
          </a:prstGeom>
          <a:solidFill>
            <a:srgbClr val="FF3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6 وحدات</a:t>
            </a:r>
          </a:p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3 عشرات</a:t>
            </a:r>
          </a:p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36</a:t>
            </a:r>
            <a:endParaRPr lang="ar-SA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ما عدد الفراشات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jamal\Desktop\تصوير الدروس\حساب 8- - الأعداد إلى 60\Screenshot_٢٠٢٠-٠٥-١٤-١٩-٠١-٤٢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6066"/>
            <a:ext cx="7406640" cy="325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jamal\Desktop\تصوير الدروس\حساب 8- - الأعداد إلى 60\Screenshot_٢٠٢٠-٠٥-١٤-١٩-٠١-٥٣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666751"/>
            <a:ext cx="6953250" cy="392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9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400" b="1" dirty="0" smtClean="0">
                <a:solidFill>
                  <a:srgbClr val="FF3300"/>
                </a:solidFill>
                <a:latin typeface="Sakkal Majalla" pitchFamily="2" charset="-78"/>
                <a:cs typeface="Sakkal Majalla" pitchFamily="2" charset="-78"/>
              </a:rPr>
              <a:t>إلى اللقاء</a:t>
            </a:r>
            <a:endParaRPr lang="en-US" sz="4400" b="1" dirty="0">
              <a:solidFill>
                <a:srgbClr val="FF33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53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54</TotalTime>
  <Words>35</Words>
  <Application>Microsoft Office PowerPoint</Application>
  <PresentationFormat>عرض على الشاشة (3:4)‏</PresentationFormat>
  <Paragraphs>9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school</vt:lpstr>
      <vt:lpstr>الصف : الأول المادة: حساب الدرس: الأعداد إلى 60</vt:lpstr>
      <vt:lpstr>         تذكر</vt:lpstr>
      <vt:lpstr>ما عدد النجوم- ارسم دائرة حول كل 10 </vt:lpstr>
      <vt:lpstr>ما عدد الفراشات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‏‏مستخدم Windows</cp:lastModifiedBy>
  <cp:revision>9</cp:revision>
  <dcterms:created xsi:type="dcterms:W3CDTF">2020-05-02T02:36:07Z</dcterms:created>
  <dcterms:modified xsi:type="dcterms:W3CDTF">2020-05-14T20:20:29Z</dcterms:modified>
</cp:coreProperties>
</file>