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8"/>
  </p:notesMasterIdLst>
  <p:sldIdLst>
    <p:sldId id="256" r:id="rId2"/>
    <p:sldId id="266" r:id="rId3"/>
    <p:sldId id="267" r:id="rId4"/>
    <p:sldId id="275" r:id="rId5"/>
    <p:sldId id="274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النمط المتوس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نمط داكن 2 - تمييز 3/تميي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0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9E4BDB0-1781-49D4-B33D-C455AF4BA989}" type="datetimeFigureOut">
              <a:rPr lang="ar-AE" smtClean="0"/>
              <a:t>24/10/1441</a:t>
            </a:fld>
            <a:endParaRPr lang="ar-AE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AE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B0E0C3B-D040-402A-84AE-AE0C5A75110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503140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media3.wma"/><Relationship Id="rId7" Type="http://schemas.openxmlformats.org/officeDocument/2006/relationships/image" Target="../media/image5.png"/><Relationship Id="rId2" Type="http://schemas.microsoft.com/office/2007/relationships/media" Target="../media/media3.wm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audio" Target="../media/media3.wma"/><Relationship Id="rId7" Type="http://schemas.openxmlformats.org/officeDocument/2006/relationships/image" Target="../media/image8.jpg"/><Relationship Id="rId2" Type="http://schemas.microsoft.com/office/2007/relationships/media" Target="../media/media3.wm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</a:t>
            </a:r>
            <a:r>
              <a:rPr lang="ar-AE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الرابع</a:t>
            </a:r>
            <a:br>
              <a:rPr lang="ar-AE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AE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التناظر </a:t>
            </a: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endParaRPr lang="ar-SA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صوت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38"/>
    </mc:Choice>
    <mc:Fallback xmlns="">
      <p:transition spd="slow" advTm="35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  <p:extLst mod="1">
    <p:ext uri="{3A86A75C-4F4B-4683-9AE1-C65F6400EC91}">
      <p14:laserTraceLst xmlns:p14="http://schemas.microsoft.com/office/powerpoint/2010/main">
        <p14:tracePtLst>
          <p14:tracePt t="601" x="704850" y="3608388"/>
          <p14:tracePt t="665" x="1125538" y="3830638"/>
          <p14:tracePt t="685" x="1204913" y="3884613"/>
          <p14:tracePt t="702" x="1223963" y="3902075"/>
          <p14:tracePt t="735" x="1223963" y="3911600"/>
          <p14:tracePt t="752" x="1231900" y="3911600"/>
          <p14:tracePt t="787" x="1250950" y="3929063"/>
          <p14:tracePt t="802" x="1258888" y="3938588"/>
          <p14:tracePt t="819" x="1276350" y="3956050"/>
          <p14:tracePt t="835" x="1295400" y="3973513"/>
          <p14:tracePt t="835" x="1303338" y="3983038"/>
          <p14:tracePt t="853" x="1330325" y="4010025"/>
          <p14:tracePt t="869" x="1366838" y="4037013"/>
          <p14:tracePt t="869" x="1393825" y="4054475"/>
          <p14:tracePt t="886" x="1411288" y="4071938"/>
          <p14:tracePt t="902" x="1490663" y="4143375"/>
          <p14:tracePt t="919" x="1544638" y="4187825"/>
          <p14:tracePt t="935" x="1589088" y="4224338"/>
          <p14:tracePt t="935" x="1598613" y="4241800"/>
          <p14:tracePt t="952" x="1633538" y="4268788"/>
          <p14:tracePt t="968" x="1660525" y="4295775"/>
          <p14:tracePt t="987" x="1714500" y="4340225"/>
          <p14:tracePt t="1003" x="1768475" y="4367213"/>
          <p14:tracePt t="1019" x="1847850" y="4394200"/>
          <p14:tracePt t="1035" x="1928813" y="4429125"/>
          <p14:tracePt t="1051" x="2017713" y="4473575"/>
          <p14:tracePt t="1051" x="2071688" y="4500563"/>
          <p14:tracePt t="1070" x="2197100" y="4554538"/>
          <p14:tracePt t="1085" x="2339975" y="4608513"/>
          <p14:tracePt t="1101" x="2490788" y="4660900"/>
          <p14:tracePt t="1417" x="2571750" y="4697413"/>
          <p14:tracePt t="1435" x="2928938" y="4830763"/>
          <p14:tracePt t="1451" x="3224213" y="4973638"/>
          <p14:tracePt t="1467" x="3419475" y="5062538"/>
          <p14:tracePt t="1467" x="3500438" y="5108575"/>
          <p14:tracePt t="1484" x="3652838" y="5232400"/>
          <p14:tracePt t="1501" x="3776663" y="5322888"/>
          <p14:tracePt t="1517" x="3857625" y="5402263"/>
          <p14:tracePt t="1517" x="3894138" y="5438775"/>
          <p14:tracePt t="1534" x="3956050" y="5483225"/>
          <p14:tracePt t="1551" x="4000500" y="5518150"/>
          <p14:tracePt t="1567" x="4044950" y="5537200"/>
          <p14:tracePt t="1567" x="4062413" y="5554663"/>
          <p14:tracePt t="1584" x="4098925" y="5589588"/>
          <p14:tracePt t="1601" x="4143375" y="5634038"/>
          <p14:tracePt t="1618" x="4197350" y="5697538"/>
          <p14:tracePt t="1635" x="4241800" y="5741988"/>
          <p14:tracePt t="1651" x="4251325" y="5776913"/>
          <p14:tracePt t="1669" x="4276725" y="5813425"/>
          <p14:tracePt t="1684" x="4295775" y="5830888"/>
          <p14:tracePt t="1700" x="4313238" y="5857875"/>
          <p14:tracePt t="1719" x="4340225" y="5894388"/>
          <p14:tracePt t="1734" x="4367213" y="5919788"/>
          <p14:tracePt t="1751" x="4411663" y="5956300"/>
          <p14:tracePt t="1751" x="4419600" y="5973763"/>
          <p14:tracePt t="1768" x="4446588" y="6000750"/>
          <p14:tracePt t="1784" x="4473575" y="6018213"/>
          <p14:tracePt t="1800" x="4500563" y="6037263"/>
          <p14:tracePt t="1800" x="4510088" y="6045200"/>
          <p14:tracePt t="1818" x="4537075" y="6072188"/>
          <p14:tracePt t="1835" x="4562475" y="6099175"/>
          <p14:tracePt t="1851" x="4589463" y="6134100"/>
          <p14:tracePt t="1851" x="4598988" y="6143625"/>
          <p14:tracePt t="1868" x="4616450" y="6161088"/>
          <p14:tracePt t="1884" x="4633913" y="6188075"/>
          <p14:tracePt t="1900" x="4652963" y="6197600"/>
          <p14:tracePt t="1919" x="4660900" y="6215063"/>
          <p14:tracePt t="1950" x="4660900" y="6224588"/>
          <p14:tracePt t="2000" x="4660900" y="6232525"/>
          <p14:tracePt t="2100" x="4652963" y="6232525"/>
          <p14:tracePt t="2162" x="4438650" y="6197600"/>
          <p14:tracePt t="2417" x="4419600" y="6180138"/>
          <p14:tracePt t="2432" x="4402138" y="6170613"/>
          <p14:tracePt t="2450" x="4384675" y="6161088"/>
          <p14:tracePt t="2468" x="4367213" y="6153150"/>
          <p14:tracePt t="2487" x="4357688" y="6143625"/>
          <p14:tracePt t="2501" x="4348163" y="6143625"/>
          <p14:tracePt t="2517" x="4348163" y="6134100"/>
          <p14:tracePt t="2535" x="4340225" y="6134100"/>
          <p14:tracePt t="2613" x="4330700" y="6134100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ت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303326" y="1624084"/>
            <a:ext cx="8104685" cy="18560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/>
              <a:t>عزيزي الطالب : يتوقع منك في نهاية الدرس </a:t>
            </a:r>
            <a:r>
              <a:rPr lang="ar-SA" sz="2800" dirty="0" smtClean="0"/>
              <a:t>ان</a:t>
            </a:r>
            <a:endParaRPr lang="ar-SA" sz="2800" dirty="0"/>
          </a:p>
          <a:p>
            <a:pPr algn="r" rtl="1"/>
            <a:r>
              <a:rPr lang="ar-SA" sz="2800" dirty="0" smtClean="0">
                <a:solidFill>
                  <a:srgbClr val="C00000"/>
                </a:solidFill>
              </a:rPr>
              <a:t>ان يذكر التلميذ معنى التناظر</a:t>
            </a:r>
          </a:p>
          <a:p>
            <a:pPr algn="r" rtl="1"/>
            <a:r>
              <a:rPr lang="ar-SA" sz="2800" dirty="0" smtClean="0">
                <a:solidFill>
                  <a:srgbClr val="C00000"/>
                </a:solidFill>
              </a:rPr>
              <a:t>ان يحدد الاشكال التي تحتوي على تناظر</a:t>
            </a:r>
          </a:p>
          <a:p>
            <a:pPr algn="r" rtl="1"/>
            <a:r>
              <a:rPr lang="ar-SA" sz="2800" dirty="0" smtClean="0">
                <a:solidFill>
                  <a:srgbClr val="C00000"/>
                </a:solidFill>
              </a:rPr>
              <a:t>ان يذكر الطريقة التي يتم فيها رسم شكل بالاعتماد على خط التناظر</a:t>
            </a:r>
            <a:endParaRPr lang="ar-SA" sz="2800" dirty="0">
              <a:solidFill>
                <a:srgbClr val="C00000"/>
              </a:solidFill>
            </a:endParaRPr>
          </a:p>
        </p:txBody>
      </p:sp>
      <p:sp>
        <p:nvSpPr>
          <p:cNvPr id="7" name="موجة مزدوجة 6"/>
          <p:cNvSpPr/>
          <p:nvPr/>
        </p:nvSpPr>
        <p:spPr>
          <a:xfrm rot="10800000" flipH="1" flipV="1">
            <a:off x="865279" y="413527"/>
            <a:ext cx="6980781" cy="900752"/>
          </a:xfrm>
          <a:prstGeom prst="double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/>
              <a:t>الفصل </a:t>
            </a:r>
            <a:r>
              <a:rPr lang="ar-SA" sz="3600" dirty="0" smtClean="0"/>
              <a:t>الحادي عشر        </a:t>
            </a:r>
            <a:r>
              <a:rPr lang="ar-SY" sz="3600" dirty="0" smtClean="0"/>
              <a:t> </a:t>
            </a:r>
            <a:r>
              <a:rPr lang="ar-SA" sz="3600" dirty="0" smtClean="0"/>
              <a:t> الدرس الرابع</a:t>
            </a:r>
            <a:endParaRPr lang="ar-AE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982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52"/>
    </mc:Choice>
    <mc:Fallback xmlns="">
      <p:transition spd="slow" advTm="10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  <p:bldP spid="7" grpId="0" animBg="1"/>
    </p:bld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9" name="موجة مزدوجة 8"/>
          <p:cNvSpPr/>
          <p:nvPr/>
        </p:nvSpPr>
        <p:spPr>
          <a:xfrm rot="10800000" flipH="1" flipV="1">
            <a:off x="865279" y="413527"/>
            <a:ext cx="6980781" cy="900752"/>
          </a:xfrm>
          <a:prstGeom prst="double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/>
              <a:t>الفصل </a:t>
            </a:r>
            <a:r>
              <a:rPr lang="ar-SA" sz="3600" dirty="0" smtClean="0"/>
              <a:t>الحادي عشر        </a:t>
            </a:r>
            <a:r>
              <a:rPr lang="ar-SY" sz="3600" dirty="0" smtClean="0"/>
              <a:t> </a:t>
            </a:r>
            <a:r>
              <a:rPr lang="ar-SA" sz="3600" dirty="0" smtClean="0"/>
              <a:t> الدرس </a:t>
            </a:r>
            <a:r>
              <a:rPr lang="ar-AE" sz="3600" dirty="0" smtClean="0"/>
              <a:t>الرابع</a:t>
            </a:r>
            <a:endParaRPr lang="ar-AE" sz="3600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99" t="-539" r="53678" b="539"/>
          <a:stretch/>
        </p:blipFill>
        <p:spPr>
          <a:xfrm>
            <a:off x="449214" y="1582545"/>
            <a:ext cx="1596788" cy="253220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1064" y="3436905"/>
            <a:ext cx="1506372" cy="2904642"/>
          </a:xfrm>
          <a:prstGeom prst="rect">
            <a:avLst/>
          </a:prstGeom>
        </p:spPr>
      </p:pic>
      <p:sp>
        <p:nvSpPr>
          <p:cNvPr id="6" name="وسيلة شرح بيضاوية 5"/>
          <p:cNvSpPr/>
          <p:nvPr/>
        </p:nvSpPr>
        <p:spPr>
          <a:xfrm>
            <a:off x="1861115" y="2306565"/>
            <a:ext cx="2707033" cy="1084163"/>
          </a:xfrm>
          <a:prstGeom prst="wedgeEllipseCallou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dirty="0" smtClean="0"/>
              <a:t>في هذا الشكل خط تناظر اذ يتطابق الجزان عند طي الصورة</a:t>
            </a:r>
            <a:endParaRPr lang="ar-AE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6" t="1099" r="1972" b="-1099"/>
          <a:stretch/>
        </p:blipFill>
        <p:spPr>
          <a:xfrm>
            <a:off x="7090296" y="1613414"/>
            <a:ext cx="1511527" cy="2501336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076" y="3436905"/>
            <a:ext cx="1569622" cy="2803460"/>
          </a:xfrm>
          <a:prstGeom prst="rect">
            <a:avLst/>
          </a:prstGeom>
        </p:spPr>
      </p:pic>
      <p:sp>
        <p:nvSpPr>
          <p:cNvPr id="15" name="وسيلة شرح بيضاوية 14"/>
          <p:cNvSpPr/>
          <p:nvPr/>
        </p:nvSpPr>
        <p:spPr>
          <a:xfrm>
            <a:off x="4462438" y="1857180"/>
            <a:ext cx="2733569" cy="1309998"/>
          </a:xfrm>
          <a:prstGeom prst="wedgeEllipseCallout">
            <a:avLst>
              <a:gd name="adj1" fmla="val -1979"/>
              <a:gd name="adj2" fmla="val 96054"/>
            </a:avLst>
          </a:prstGeom>
          <a:solidFill>
            <a:schemeClr val="tx2">
              <a:lumMod val="60000"/>
              <a:lumOff val="40000"/>
            </a:schemeClr>
          </a:solidFill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dirty="0" smtClean="0"/>
              <a:t>ليس في هذا الشكل خط تناظر اذ لا يتطابق الجزأن عند طي الصورة</a:t>
            </a:r>
            <a:endParaRPr lang="ar-A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67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56"/>
    </mc:Choice>
    <mc:Fallback xmlns="">
      <p:transition spd="slow" advTm="74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 animBg="1"/>
      <p:bldP spid="6" grpId="0" animBg="1"/>
      <p:bldP spid="15" grpId="0" animBg="1"/>
    </p:bldLst>
  </p:timing>
  <p:extLst mod="1">
    <p:ext uri="{3A86A75C-4F4B-4683-9AE1-C65F6400EC91}">
      <p14:laserTraceLst xmlns:p14="http://schemas.microsoft.com/office/powerpoint/2010/main">
        <p14:tracePtLst>
          <p14:tracePt t="6188" x="4340225" y="6108700"/>
          <p14:tracePt t="6611" x="4367213" y="6072188"/>
          <p14:tracePt t="6619" x="4411663" y="6018213"/>
          <p14:tracePt t="6625" x="4545013" y="5894388"/>
          <p14:tracePt t="6642" x="4803775" y="5680075"/>
          <p14:tracePt t="6656" x="5214938" y="5330825"/>
          <p14:tracePt t="6677" x="5483225" y="5143500"/>
          <p14:tracePt t="6677" x="5626100" y="5062538"/>
          <p14:tracePt t="6697" x="5768975" y="4983163"/>
          <p14:tracePt t="6707" x="5848350" y="4938713"/>
          <p14:tracePt t="6723" x="5911850" y="4902200"/>
          <p14:tracePt t="6740" x="5973763" y="4875213"/>
          <p14:tracePt t="6759" x="5991225" y="4857750"/>
          <p14:tracePt t="6774" x="6027738" y="4840288"/>
          <p14:tracePt t="6789" x="6062663" y="4803775"/>
          <p14:tracePt t="6806" x="6116638" y="4776788"/>
          <p14:tracePt t="6824" x="6161088" y="4751388"/>
          <p14:tracePt t="6840" x="6205538" y="4741863"/>
          <p14:tracePt t="6857" x="6251575" y="4724400"/>
          <p14:tracePt t="6873" x="6357938" y="4660900"/>
          <p14:tracePt t="6890" x="6456363" y="4608513"/>
          <p14:tracePt t="6907" x="6572250" y="4518025"/>
          <p14:tracePt t="6907" x="6634163" y="4483100"/>
          <p14:tracePt t="6926" x="6759575" y="4394200"/>
          <p14:tracePt t="6940" x="6840538" y="4322763"/>
          <p14:tracePt t="6956" x="6919913" y="4268788"/>
          <p14:tracePt t="6956" x="6938963" y="4241800"/>
          <p14:tracePt t="6976" x="7000875" y="4197350"/>
          <p14:tracePt t="6990" x="7062788" y="4143375"/>
          <p14:tracePt t="7007" x="7134225" y="4081463"/>
          <p14:tracePt t="7007" x="7180263" y="4054475"/>
          <p14:tracePt t="7027" x="7242175" y="3990975"/>
          <p14:tracePt t="7041" x="7269163" y="3965575"/>
          <p14:tracePt t="7057" x="7286625" y="3946525"/>
          <p14:tracePt t="7073" x="7286625" y="3929063"/>
          <p14:tracePt t="7090" x="7286625" y="3919538"/>
          <p14:tracePt t="7106" x="7259638" y="3911600"/>
          <p14:tracePt t="7124" x="7232650" y="3902075"/>
          <p14:tracePt t="7124" x="7205663" y="3902075"/>
          <p14:tracePt t="7143" x="7153275" y="3902075"/>
          <p14:tracePt t="7157" x="7081838" y="3902075"/>
          <p14:tracePt t="7173" x="6991350" y="3902075"/>
          <p14:tracePt t="7193" x="6867525" y="3902075"/>
          <p14:tracePt t="7193" x="6796088" y="3902075"/>
          <p14:tracePt t="7209" x="6643688" y="3894138"/>
          <p14:tracePt t="7225" x="6473825" y="3894138"/>
          <p14:tracePt t="7239" x="6251575" y="3894138"/>
          <p14:tracePt t="7259" x="6143625" y="3884613"/>
          <p14:tracePt t="7273" x="6089650" y="3884613"/>
          <p14:tracePt t="7291" x="6027738" y="3884613"/>
          <p14:tracePt t="7308" x="6000750" y="3884613"/>
          <p14:tracePt t="7324" x="5965825" y="3884613"/>
          <p14:tracePt t="7340" x="5919788" y="3894138"/>
          <p14:tracePt t="7340" x="5902325" y="3902075"/>
          <p14:tracePt t="7359" x="5840413" y="3919538"/>
          <p14:tracePt t="7375" x="5795963" y="3938588"/>
          <p14:tracePt t="7390" x="5768975" y="3956050"/>
          <p14:tracePt t="7406" x="5741988" y="3965575"/>
          <p14:tracePt t="7406" x="5732463" y="3973513"/>
          <p14:tracePt t="7426" x="5724525" y="4000500"/>
          <p14:tracePt t="7440" x="5724525" y="4017963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9" name="موجة مزدوجة 8"/>
          <p:cNvSpPr/>
          <p:nvPr/>
        </p:nvSpPr>
        <p:spPr>
          <a:xfrm rot="10800000" flipH="1" flipV="1">
            <a:off x="865279" y="413527"/>
            <a:ext cx="6980781" cy="900752"/>
          </a:xfrm>
          <a:prstGeom prst="double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/>
              <a:t>الفصل </a:t>
            </a:r>
            <a:r>
              <a:rPr lang="ar-SA" sz="3600" dirty="0" smtClean="0"/>
              <a:t>الحادي عشر        </a:t>
            </a:r>
            <a:r>
              <a:rPr lang="ar-SY" sz="3600" dirty="0" smtClean="0"/>
              <a:t> </a:t>
            </a:r>
            <a:r>
              <a:rPr lang="ar-SA" sz="3600" dirty="0" smtClean="0"/>
              <a:t> الدرس </a:t>
            </a:r>
            <a:r>
              <a:rPr lang="ar-AE" sz="3600" dirty="0" smtClean="0"/>
              <a:t>الرابع</a:t>
            </a:r>
            <a:endParaRPr lang="ar-AE" sz="3600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78"/>
          <a:stretch/>
        </p:blipFill>
        <p:spPr>
          <a:xfrm>
            <a:off x="2796255" y="3344269"/>
            <a:ext cx="1666563" cy="1790700"/>
          </a:xfrm>
          <a:prstGeom prst="rect">
            <a:avLst/>
          </a:prstGeom>
        </p:spPr>
      </p:pic>
      <p:cxnSp>
        <p:nvCxnSpPr>
          <p:cNvPr id="10" name="رابط مستقيم 9"/>
          <p:cNvCxnSpPr>
            <a:stCxn id="3" idx="1"/>
            <a:endCxn id="3" idx="3"/>
          </p:cNvCxnSpPr>
          <p:nvPr/>
        </p:nvCxnSpPr>
        <p:spPr>
          <a:xfrm>
            <a:off x="2796255" y="4239619"/>
            <a:ext cx="1666563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6" name="صورة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78"/>
          <a:stretch/>
        </p:blipFill>
        <p:spPr>
          <a:xfrm>
            <a:off x="5473490" y="3155984"/>
            <a:ext cx="1565967" cy="1790700"/>
          </a:xfrm>
          <a:prstGeom prst="rect">
            <a:avLst/>
          </a:prstGeom>
        </p:spPr>
      </p:pic>
      <p:sp>
        <p:nvSpPr>
          <p:cNvPr id="14" name="وسيلة شرح بيضاوية 13"/>
          <p:cNvSpPr/>
          <p:nvPr/>
        </p:nvSpPr>
        <p:spPr>
          <a:xfrm>
            <a:off x="3401817" y="1611344"/>
            <a:ext cx="3203699" cy="1192417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dirty="0" smtClean="0"/>
              <a:t>يمكن ان يكون الشكل متناظر بالنسبة الى خط التناظر وغير متناظر بالنسبة الى خط تناظر اخر </a:t>
            </a:r>
            <a:endParaRPr lang="ar-AE" dirty="0"/>
          </a:p>
        </p:txBody>
      </p:sp>
      <p:cxnSp>
        <p:nvCxnSpPr>
          <p:cNvPr id="17" name="رابط مستقيم 16"/>
          <p:cNvCxnSpPr/>
          <p:nvPr/>
        </p:nvCxnSpPr>
        <p:spPr>
          <a:xfrm>
            <a:off x="6229379" y="3155984"/>
            <a:ext cx="0" cy="17907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8" name="مربع نص 27"/>
          <p:cNvSpPr txBox="1"/>
          <p:nvPr/>
        </p:nvSpPr>
        <p:spPr>
          <a:xfrm>
            <a:off x="6400800" y="5630208"/>
            <a:ext cx="638657" cy="4022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2000" dirty="0" smtClean="0"/>
              <a:t>تناظر</a:t>
            </a:r>
            <a:endParaRPr lang="ar-AE" sz="2000" dirty="0"/>
          </a:p>
        </p:txBody>
      </p:sp>
      <p:cxnSp>
        <p:nvCxnSpPr>
          <p:cNvPr id="30" name="رابط كسهم مستقيم 29"/>
          <p:cNvCxnSpPr/>
          <p:nvPr/>
        </p:nvCxnSpPr>
        <p:spPr>
          <a:xfrm flipV="1">
            <a:off x="6605516" y="4878670"/>
            <a:ext cx="0" cy="8417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 flipV="1">
            <a:off x="3629536" y="4714105"/>
            <a:ext cx="0" cy="8417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صورة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100" y="2072323"/>
            <a:ext cx="1399920" cy="1271945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2965939" y="5630208"/>
            <a:ext cx="98292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2000" dirty="0" smtClean="0"/>
              <a:t>لا </a:t>
            </a:r>
            <a:r>
              <a:rPr lang="ar-AE" sz="2000" dirty="0" smtClean="0"/>
              <a:t>تناظر</a:t>
            </a:r>
            <a:endParaRPr lang="ar-AE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736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56"/>
    </mc:Choice>
    <mc:Fallback xmlns="">
      <p:transition spd="slow" advTm="74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 animBg="1"/>
      <p:bldP spid="28" grpId="0"/>
      <p:bldP spid="13" grpId="0"/>
    </p:bldLst>
  </p:timing>
  <p:extLst mod="1">
    <p:ext uri="{3A86A75C-4F4B-4683-9AE1-C65F6400EC91}">
      <p14:laserTraceLst xmlns:p14="http://schemas.microsoft.com/office/powerpoint/2010/main">
        <p14:tracePtLst>
          <p14:tracePt t="6188" x="4340225" y="6108700"/>
          <p14:tracePt t="6611" x="4367213" y="6072188"/>
          <p14:tracePt t="6619" x="4411663" y="6018213"/>
          <p14:tracePt t="6625" x="4545013" y="5894388"/>
          <p14:tracePt t="6642" x="4803775" y="5680075"/>
          <p14:tracePt t="6656" x="5214938" y="5330825"/>
          <p14:tracePt t="6677" x="5483225" y="5143500"/>
          <p14:tracePt t="6677" x="5626100" y="5062538"/>
          <p14:tracePt t="6697" x="5768975" y="4983163"/>
          <p14:tracePt t="6707" x="5848350" y="4938713"/>
          <p14:tracePt t="6723" x="5911850" y="4902200"/>
          <p14:tracePt t="6740" x="5973763" y="4875213"/>
          <p14:tracePt t="6759" x="5991225" y="4857750"/>
          <p14:tracePt t="6774" x="6027738" y="4840288"/>
          <p14:tracePt t="6789" x="6062663" y="4803775"/>
          <p14:tracePt t="6806" x="6116638" y="4776788"/>
          <p14:tracePt t="6824" x="6161088" y="4751388"/>
          <p14:tracePt t="6840" x="6205538" y="4741863"/>
          <p14:tracePt t="6857" x="6251575" y="4724400"/>
          <p14:tracePt t="6873" x="6357938" y="4660900"/>
          <p14:tracePt t="6890" x="6456363" y="4608513"/>
          <p14:tracePt t="6907" x="6572250" y="4518025"/>
          <p14:tracePt t="6907" x="6634163" y="4483100"/>
          <p14:tracePt t="6926" x="6759575" y="4394200"/>
          <p14:tracePt t="6940" x="6840538" y="4322763"/>
          <p14:tracePt t="6956" x="6919913" y="4268788"/>
          <p14:tracePt t="6956" x="6938963" y="4241800"/>
          <p14:tracePt t="6976" x="7000875" y="4197350"/>
          <p14:tracePt t="6990" x="7062788" y="4143375"/>
          <p14:tracePt t="7007" x="7134225" y="4081463"/>
          <p14:tracePt t="7007" x="7180263" y="4054475"/>
          <p14:tracePt t="7027" x="7242175" y="3990975"/>
          <p14:tracePt t="7041" x="7269163" y="3965575"/>
          <p14:tracePt t="7057" x="7286625" y="3946525"/>
          <p14:tracePt t="7073" x="7286625" y="3929063"/>
          <p14:tracePt t="7090" x="7286625" y="3919538"/>
          <p14:tracePt t="7106" x="7259638" y="3911600"/>
          <p14:tracePt t="7124" x="7232650" y="3902075"/>
          <p14:tracePt t="7124" x="7205663" y="3902075"/>
          <p14:tracePt t="7143" x="7153275" y="3902075"/>
          <p14:tracePt t="7157" x="7081838" y="3902075"/>
          <p14:tracePt t="7173" x="6991350" y="3902075"/>
          <p14:tracePt t="7193" x="6867525" y="3902075"/>
          <p14:tracePt t="7193" x="6796088" y="3902075"/>
          <p14:tracePt t="7209" x="6643688" y="3894138"/>
          <p14:tracePt t="7225" x="6473825" y="3894138"/>
          <p14:tracePt t="7239" x="6251575" y="3894138"/>
          <p14:tracePt t="7259" x="6143625" y="3884613"/>
          <p14:tracePt t="7273" x="6089650" y="3884613"/>
          <p14:tracePt t="7291" x="6027738" y="3884613"/>
          <p14:tracePt t="7308" x="6000750" y="3884613"/>
          <p14:tracePt t="7324" x="5965825" y="3884613"/>
          <p14:tracePt t="7340" x="5919788" y="3894138"/>
          <p14:tracePt t="7340" x="5902325" y="3902075"/>
          <p14:tracePt t="7359" x="5840413" y="3919538"/>
          <p14:tracePt t="7375" x="5795963" y="3938588"/>
          <p14:tracePt t="7390" x="5768975" y="3956050"/>
          <p14:tracePt t="7406" x="5741988" y="3965575"/>
          <p14:tracePt t="7406" x="5732463" y="3973513"/>
          <p14:tracePt t="7426" x="5724525" y="4000500"/>
          <p14:tracePt t="7440" x="5724525" y="4017963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9" name="موجة مزدوجة 8"/>
          <p:cNvSpPr/>
          <p:nvPr/>
        </p:nvSpPr>
        <p:spPr>
          <a:xfrm rot="10800000" flipH="1" flipV="1">
            <a:off x="865279" y="413527"/>
            <a:ext cx="6980781" cy="900752"/>
          </a:xfrm>
          <a:prstGeom prst="double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/>
              <a:t>الفصل </a:t>
            </a:r>
            <a:r>
              <a:rPr lang="ar-SA" sz="3600" dirty="0" smtClean="0"/>
              <a:t>الحادي عشر        </a:t>
            </a:r>
            <a:r>
              <a:rPr lang="ar-SY" sz="3600" dirty="0" smtClean="0"/>
              <a:t> </a:t>
            </a:r>
            <a:r>
              <a:rPr lang="ar-SA" sz="3600" dirty="0" smtClean="0"/>
              <a:t> الدرس </a:t>
            </a:r>
            <a:r>
              <a:rPr lang="ar-AE" sz="3600" dirty="0" smtClean="0"/>
              <a:t>الرابع</a:t>
            </a:r>
            <a:endParaRPr lang="ar-AE" sz="3600" dirty="0"/>
          </a:p>
        </p:txBody>
      </p:sp>
      <p:grpSp>
        <p:nvGrpSpPr>
          <p:cNvPr id="5" name="Group 525076"/>
          <p:cNvGrpSpPr/>
          <p:nvPr/>
        </p:nvGrpSpPr>
        <p:grpSpPr>
          <a:xfrm>
            <a:off x="6324726" y="2614057"/>
            <a:ext cx="1293051" cy="946861"/>
            <a:chOff x="0" y="0"/>
            <a:chExt cx="1401839" cy="1476972"/>
          </a:xfrm>
        </p:grpSpPr>
        <p:sp>
          <p:nvSpPr>
            <p:cNvPr id="6" name="Shape 66748"/>
            <p:cNvSpPr/>
            <p:nvPr/>
          </p:nvSpPr>
          <p:spPr>
            <a:xfrm>
              <a:off x="108424" y="198799"/>
              <a:ext cx="1184986" cy="1079379"/>
            </a:xfrm>
            <a:custGeom>
              <a:avLst/>
              <a:gdLst/>
              <a:ahLst/>
              <a:cxnLst/>
              <a:rect l="0" t="0" r="0" b="0"/>
              <a:pathLst>
                <a:path w="1184986" h="1079379">
                  <a:moveTo>
                    <a:pt x="595641" y="805"/>
                  </a:moveTo>
                  <a:cubicBezTo>
                    <a:pt x="733552" y="1610"/>
                    <a:pt x="871157" y="55026"/>
                    <a:pt x="975766" y="160874"/>
                  </a:cubicBezTo>
                  <a:cubicBezTo>
                    <a:pt x="1184986" y="372545"/>
                    <a:pt x="1182980" y="713756"/>
                    <a:pt x="971309" y="922963"/>
                  </a:cubicBezTo>
                  <a:cubicBezTo>
                    <a:pt x="865473" y="1027573"/>
                    <a:pt x="727253" y="1079379"/>
                    <a:pt x="589339" y="1078573"/>
                  </a:cubicBezTo>
                  <a:cubicBezTo>
                    <a:pt x="451425" y="1077767"/>
                    <a:pt x="313817" y="1024347"/>
                    <a:pt x="209207" y="918505"/>
                  </a:cubicBezTo>
                  <a:cubicBezTo>
                    <a:pt x="0" y="706834"/>
                    <a:pt x="1994" y="365623"/>
                    <a:pt x="213677" y="156404"/>
                  </a:cubicBezTo>
                  <a:cubicBezTo>
                    <a:pt x="319513" y="51807"/>
                    <a:pt x="457730" y="0"/>
                    <a:pt x="595641" y="805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AFD19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7" name="Shape 66749"/>
            <p:cNvSpPr/>
            <p:nvPr/>
          </p:nvSpPr>
          <p:spPr>
            <a:xfrm>
              <a:off x="0" y="0"/>
              <a:ext cx="1401839" cy="1476972"/>
            </a:xfrm>
            <a:custGeom>
              <a:avLst/>
              <a:gdLst/>
              <a:ahLst/>
              <a:cxnLst/>
              <a:rect l="0" t="0" r="0" b="0"/>
              <a:pathLst>
                <a:path w="1401839" h="1476972">
                  <a:moveTo>
                    <a:pt x="1401839" y="0"/>
                  </a:moveTo>
                  <a:lnTo>
                    <a:pt x="0" y="1476972"/>
                  </a:lnTo>
                </a:path>
              </a:pathLst>
            </a:custGeom>
            <a:ln w="19228" cap="flat">
              <a:custDash>
                <a:ds d="250000" sp="250000"/>
              </a:custDash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</p:grpSp>
      <p:grpSp>
        <p:nvGrpSpPr>
          <p:cNvPr id="8" name="Group 525075"/>
          <p:cNvGrpSpPr/>
          <p:nvPr/>
        </p:nvGrpSpPr>
        <p:grpSpPr>
          <a:xfrm>
            <a:off x="3657335" y="2614057"/>
            <a:ext cx="2146161" cy="1186068"/>
            <a:chOff x="0" y="0"/>
            <a:chExt cx="2320671" cy="1348867"/>
          </a:xfrm>
        </p:grpSpPr>
        <p:sp>
          <p:nvSpPr>
            <p:cNvPr id="10" name="Shape 66745"/>
            <p:cNvSpPr/>
            <p:nvPr/>
          </p:nvSpPr>
          <p:spPr>
            <a:xfrm>
              <a:off x="330279" y="662737"/>
              <a:ext cx="1769897" cy="686130"/>
            </a:xfrm>
            <a:custGeom>
              <a:avLst/>
              <a:gdLst/>
              <a:ahLst/>
              <a:cxnLst/>
              <a:rect l="0" t="0" r="0" b="0"/>
              <a:pathLst>
                <a:path w="1769897" h="686130">
                  <a:moveTo>
                    <a:pt x="0" y="0"/>
                  </a:moveTo>
                  <a:lnTo>
                    <a:pt x="1769897" y="0"/>
                  </a:lnTo>
                  <a:lnTo>
                    <a:pt x="452209" y="68613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91CBC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1" name="Shape 66746"/>
            <p:cNvSpPr/>
            <p:nvPr/>
          </p:nvSpPr>
          <p:spPr>
            <a:xfrm>
              <a:off x="330279" y="0"/>
              <a:ext cx="1769897" cy="662737"/>
            </a:xfrm>
            <a:custGeom>
              <a:avLst/>
              <a:gdLst/>
              <a:ahLst/>
              <a:cxnLst/>
              <a:rect l="0" t="0" r="0" b="0"/>
              <a:pathLst>
                <a:path w="1769897" h="662737">
                  <a:moveTo>
                    <a:pt x="452209" y="0"/>
                  </a:moveTo>
                  <a:lnTo>
                    <a:pt x="1769897" y="662737"/>
                  </a:lnTo>
                  <a:lnTo>
                    <a:pt x="0" y="662737"/>
                  </a:lnTo>
                  <a:lnTo>
                    <a:pt x="45220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91CBC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2" name="Shape 66747"/>
            <p:cNvSpPr/>
            <p:nvPr/>
          </p:nvSpPr>
          <p:spPr>
            <a:xfrm>
              <a:off x="0" y="662734"/>
              <a:ext cx="2320671" cy="0"/>
            </a:xfrm>
            <a:custGeom>
              <a:avLst/>
              <a:gdLst/>
              <a:ahLst/>
              <a:cxnLst/>
              <a:rect l="0" t="0" r="0" b="0"/>
              <a:pathLst>
                <a:path w="2320671">
                  <a:moveTo>
                    <a:pt x="2320671" y="0"/>
                  </a:moveTo>
                  <a:lnTo>
                    <a:pt x="0" y="0"/>
                  </a:lnTo>
                </a:path>
              </a:pathLst>
            </a:custGeom>
            <a:ln w="17564" cap="flat">
              <a:custDash>
                <a:ds d="250036" sp="250036"/>
              </a:custDash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</p:grpSp>
      <p:grpSp>
        <p:nvGrpSpPr>
          <p:cNvPr id="13" name="Group 525073"/>
          <p:cNvGrpSpPr/>
          <p:nvPr/>
        </p:nvGrpSpPr>
        <p:grpSpPr>
          <a:xfrm>
            <a:off x="562708" y="2557517"/>
            <a:ext cx="816713" cy="1194130"/>
            <a:chOff x="0" y="0"/>
            <a:chExt cx="1090485" cy="1918449"/>
          </a:xfrm>
        </p:grpSpPr>
        <p:sp>
          <p:nvSpPr>
            <p:cNvPr id="14" name="Shape 588847"/>
            <p:cNvSpPr/>
            <p:nvPr/>
          </p:nvSpPr>
          <p:spPr>
            <a:xfrm>
              <a:off x="0" y="494766"/>
              <a:ext cx="1090485" cy="1090486"/>
            </a:xfrm>
            <a:custGeom>
              <a:avLst/>
              <a:gdLst/>
              <a:ahLst/>
              <a:cxnLst/>
              <a:rect l="0" t="0" r="0" b="0"/>
              <a:pathLst>
                <a:path w="1090485" h="1090486">
                  <a:moveTo>
                    <a:pt x="0" y="0"/>
                  </a:moveTo>
                  <a:lnTo>
                    <a:pt x="1090485" y="0"/>
                  </a:lnTo>
                  <a:lnTo>
                    <a:pt x="1090485" y="1090486"/>
                  </a:lnTo>
                  <a:lnTo>
                    <a:pt x="0" y="1090486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99BAD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5" name="Shape 66742"/>
            <p:cNvSpPr/>
            <p:nvPr/>
          </p:nvSpPr>
          <p:spPr>
            <a:xfrm>
              <a:off x="545249" y="0"/>
              <a:ext cx="0" cy="1918449"/>
            </a:xfrm>
            <a:custGeom>
              <a:avLst/>
              <a:gdLst/>
              <a:ahLst/>
              <a:cxnLst/>
              <a:rect l="0" t="0" r="0" b="0"/>
              <a:pathLst>
                <a:path h="1918449">
                  <a:moveTo>
                    <a:pt x="0" y="1918449"/>
                  </a:moveTo>
                  <a:lnTo>
                    <a:pt x="0" y="0"/>
                  </a:lnTo>
                </a:path>
              </a:pathLst>
            </a:custGeom>
            <a:ln w="20193" cap="flat">
              <a:custDash>
                <a:ds d="250000" sp="250000"/>
              </a:custDash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</p:grpSp>
      <p:grpSp>
        <p:nvGrpSpPr>
          <p:cNvPr id="16" name="Group 525074"/>
          <p:cNvGrpSpPr/>
          <p:nvPr/>
        </p:nvGrpSpPr>
        <p:grpSpPr>
          <a:xfrm>
            <a:off x="1913929" y="2865482"/>
            <a:ext cx="1264085" cy="1023395"/>
            <a:chOff x="0" y="0"/>
            <a:chExt cx="1638300" cy="1696560"/>
          </a:xfrm>
        </p:grpSpPr>
        <p:sp>
          <p:nvSpPr>
            <p:cNvPr id="17" name="Shape 66743"/>
            <p:cNvSpPr/>
            <p:nvPr/>
          </p:nvSpPr>
          <p:spPr>
            <a:xfrm>
              <a:off x="0" y="60678"/>
              <a:ext cx="1638300" cy="1092200"/>
            </a:xfrm>
            <a:custGeom>
              <a:avLst/>
              <a:gdLst/>
              <a:ahLst/>
              <a:cxnLst/>
              <a:rect l="0" t="0" r="0" b="0"/>
              <a:pathLst>
                <a:path w="1638300" h="1092200">
                  <a:moveTo>
                    <a:pt x="1638300" y="0"/>
                  </a:moveTo>
                  <a:lnTo>
                    <a:pt x="1638300" y="1092200"/>
                  </a:lnTo>
                  <a:lnTo>
                    <a:pt x="0" y="1092200"/>
                  </a:lnTo>
                  <a:lnTo>
                    <a:pt x="163830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38FB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8" name="Shape 66744"/>
            <p:cNvSpPr/>
            <p:nvPr/>
          </p:nvSpPr>
          <p:spPr>
            <a:xfrm>
              <a:off x="323612" y="0"/>
              <a:ext cx="1171440" cy="1696560"/>
            </a:xfrm>
            <a:custGeom>
              <a:avLst/>
              <a:gdLst/>
              <a:ahLst/>
              <a:cxnLst/>
              <a:rect l="0" t="0" r="0" b="0"/>
              <a:pathLst>
                <a:path w="1171440" h="1696560">
                  <a:moveTo>
                    <a:pt x="1171440" y="1696560"/>
                  </a:moveTo>
                  <a:lnTo>
                    <a:pt x="0" y="0"/>
                  </a:lnTo>
                </a:path>
              </a:pathLst>
            </a:custGeom>
            <a:ln w="20231" cap="flat">
              <a:custDash>
                <a:ds d="249906" sp="249906"/>
              </a:custDash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</p:grpSp>
      <p:sp>
        <p:nvSpPr>
          <p:cNvPr id="2" name="مربع نص 1"/>
          <p:cNvSpPr txBox="1"/>
          <p:nvPr/>
        </p:nvSpPr>
        <p:spPr>
          <a:xfrm>
            <a:off x="562709" y="1314280"/>
            <a:ext cx="80626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rgbClr val="C00000"/>
                </a:solidFill>
              </a:rPr>
              <a:t>تحقق من وجود تناظر في الاشكال التلية وضع دائرة حول الاشكال المتناظرة</a:t>
            </a:r>
            <a:endParaRPr lang="ar-AE" sz="2400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149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56"/>
    </mc:Choice>
    <mc:Fallback xmlns="">
      <p:transition spd="slow" advTm="74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 animBg="1"/>
      <p:bldP spid="2" grpId="0"/>
    </p:bldLst>
  </p:timing>
  <p:extLst mod="1">
    <p:ext uri="{3A86A75C-4F4B-4683-9AE1-C65F6400EC91}">
      <p14:laserTraceLst xmlns:p14="http://schemas.microsoft.com/office/powerpoint/2010/main">
        <p14:tracePtLst>
          <p14:tracePt t="6188" x="4340225" y="6108700"/>
          <p14:tracePt t="6611" x="4367213" y="6072188"/>
          <p14:tracePt t="6619" x="4411663" y="6018213"/>
          <p14:tracePt t="6625" x="4545013" y="5894388"/>
          <p14:tracePt t="6642" x="4803775" y="5680075"/>
          <p14:tracePt t="6656" x="5214938" y="5330825"/>
          <p14:tracePt t="6677" x="5483225" y="5143500"/>
          <p14:tracePt t="6677" x="5626100" y="5062538"/>
          <p14:tracePt t="6697" x="5768975" y="4983163"/>
          <p14:tracePt t="6707" x="5848350" y="4938713"/>
          <p14:tracePt t="6723" x="5911850" y="4902200"/>
          <p14:tracePt t="6740" x="5973763" y="4875213"/>
          <p14:tracePt t="6759" x="5991225" y="4857750"/>
          <p14:tracePt t="6774" x="6027738" y="4840288"/>
          <p14:tracePt t="6789" x="6062663" y="4803775"/>
          <p14:tracePt t="6806" x="6116638" y="4776788"/>
          <p14:tracePt t="6824" x="6161088" y="4751388"/>
          <p14:tracePt t="6840" x="6205538" y="4741863"/>
          <p14:tracePt t="6857" x="6251575" y="4724400"/>
          <p14:tracePt t="6873" x="6357938" y="4660900"/>
          <p14:tracePt t="6890" x="6456363" y="4608513"/>
          <p14:tracePt t="6907" x="6572250" y="4518025"/>
          <p14:tracePt t="6907" x="6634163" y="4483100"/>
          <p14:tracePt t="6926" x="6759575" y="4394200"/>
          <p14:tracePt t="6940" x="6840538" y="4322763"/>
          <p14:tracePt t="6956" x="6919913" y="4268788"/>
          <p14:tracePt t="6956" x="6938963" y="4241800"/>
          <p14:tracePt t="6976" x="7000875" y="4197350"/>
          <p14:tracePt t="6990" x="7062788" y="4143375"/>
          <p14:tracePt t="7007" x="7134225" y="4081463"/>
          <p14:tracePt t="7007" x="7180263" y="4054475"/>
          <p14:tracePt t="7027" x="7242175" y="3990975"/>
          <p14:tracePt t="7041" x="7269163" y="3965575"/>
          <p14:tracePt t="7057" x="7286625" y="3946525"/>
          <p14:tracePt t="7073" x="7286625" y="3929063"/>
          <p14:tracePt t="7090" x="7286625" y="3919538"/>
          <p14:tracePt t="7106" x="7259638" y="3911600"/>
          <p14:tracePt t="7124" x="7232650" y="3902075"/>
          <p14:tracePt t="7124" x="7205663" y="3902075"/>
          <p14:tracePt t="7143" x="7153275" y="3902075"/>
          <p14:tracePt t="7157" x="7081838" y="3902075"/>
          <p14:tracePt t="7173" x="6991350" y="3902075"/>
          <p14:tracePt t="7193" x="6867525" y="3902075"/>
          <p14:tracePt t="7193" x="6796088" y="3902075"/>
          <p14:tracePt t="7209" x="6643688" y="3894138"/>
          <p14:tracePt t="7225" x="6473825" y="3894138"/>
          <p14:tracePt t="7239" x="6251575" y="3894138"/>
          <p14:tracePt t="7259" x="6143625" y="3884613"/>
          <p14:tracePt t="7273" x="6089650" y="3884613"/>
          <p14:tracePt t="7291" x="6027738" y="3884613"/>
          <p14:tracePt t="7308" x="6000750" y="3884613"/>
          <p14:tracePt t="7324" x="5965825" y="3884613"/>
          <p14:tracePt t="7340" x="5919788" y="3894138"/>
          <p14:tracePt t="7340" x="5902325" y="3902075"/>
          <p14:tracePt t="7359" x="5840413" y="3919538"/>
          <p14:tracePt t="7375" x="5795963" y="3938588"/>
          <p14:tracePt t="7390" x="5768975" y="3956050"/>
          <p14:tracePt t="7406" x="5741988" y="3965575"/>
          <p14:tracePt t="7406" x="5732463" y="3973513"/>
          <p14:tracePt t="7426" x="5724525" y="4000500"/>
          <p14:tracePt t="7440" x="5724525" y="4017963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705" y="274638"/>
            <a:ext cx="8229600" cy="1143000"/>
          </a:xfrm>
        </p:spPr>
        <p:txBody>
          <a:bodyPr/>
          <a:lstStyle/>
          <a:p>
            <a:r>
              <a:rPr lang="ar-SA" dirty="0"/>
              <a:t>تنويه هام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723" y="1106906"/>
            <a:ext cx="7924492" cy="371128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ar-AE" dirty="0"/>
          </a:p>
          <a:p>
            <a:pPr marL="0" indent="0">
              <a:buNone/>
            </a:pPr>
            <a:r>
              <a:rPr lang="en-US" dirty="0" smtClean="0"/>
              <a:t>                               </a:t>
            </a:r>
            <a:endParaRPr lang="ar-AE" dirty="0" smtClean="0"/>
          </a:p>
          <a:p>
            <a:r>
              <a:rPr lang="en-US" dirty="0" smtClean="0"/>
              <a:t>                                               </a:t>
            </a:r>
            <a:r>
              <a:rPr lang="ar-AE" dirty="0" smtClean="0"/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الطالب: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                            ارجو حل التمرين الموجود في الملف المرفق مع الفيديو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ولي امر الطالب :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</a:t>
            </a: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ارجو متابعة التلميذ في حل التمرين                                            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</a:t>
            </a:r>
            <a:endParaRPr lang="ar-SA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     </a:t>
            </a:r>
          </a:p>
          <a:p>
            <a:pPr marL="0" indent="0">
              <a:buNone/>
            </a:pP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أتمنى لكم النجاح والتوفيق                        والسلام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عليكم ورحمة الله </a:t>
            </a: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وبركاته                       </a:t>
            </a:r>
          </a:p>
          <a:p>
            <a:pPr marL="0" indent="0">
              <a:buNone/>
            </a:pP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دمتم </a:t>
            </a:r>
            <a:r>
              <a:rPr lang="ar-SA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بخير                                                                  </a:t>
            </a:r>
            <a: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ar-AE" dirty="0"/>
          </a:p>
        </p:txBody>
      </p:sp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733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9"/>
    </mc:Choice>
    <mc:Fallback xmlns="">
      <p:transition spd="slow" advTm="160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  <p:extLst mod="1">
    <p:ext uri="{3A86A75C-4F4B-4683-9AE1-C65F6400EC91}">
      <p14:laserTraceLst xmlns:p14="http://schemas.microsoft.com/office/powerpoint/2010/main">
        <p14:tracePtLst>
          <p14:tracePt t="13247" x="6242050" y="3098800"/>
          <p14:tracePt t="14071" x="6205538" y="3071813"/>
          <p14:tracePt t="14077" x="6081713" y="2982913"/>
          <p14:tracePt t="14094" x="5830888" y="2803525"/>
          <p14:tracePt t="14110" x="5340350" y="2455863"/>
          <p14:tracePt t="14110" x="5081588" y="2295525"/>
          <p14:tracePt t="14129" x="4562475" y="2027238"/>
          <p14:tracePt t="14145" x="4152900" y="1768475"/>
          <p14:tracePt t="14160" x="3768725" y="1509713"/>
          <p14:tracePt t="14177" x="3340100" y="1187450"/>
          <p14:tracePt t="14195" x="3108325" y="1017588"/>
          <p14:tracePt t="14211" x="2874963" y="830263"/>
          <p14:tracePt t="14227" x="2589213" y="625475"/>
          <p14:tracePt t="14245" x="2419350" y="527050"/>
          <p14:tracePt t="14261" x="2224088" y="438150"/>
          <p14:tracePt t="14277" x="1973263" y="366713"/>
          <p14:tracePt t="14296" x="1768475" y="330200"/>
          <p14:tracePt t="14512" x="1322388" y="241300"/>
          <p14:tracePt t="14522" x="625475" y="88900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|0.7|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|0.7|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|0.7|2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769</TotalTime>
  <Words>153</Words>
  <Application>Microsoft Office PowerPoint</Application>
  <PresentationFormat>عرض على الشاشة (3:4)‏</PresentationFormat>
  <Paragraphs>29</Paragraphs>
  <Slides>6</Slides>
  <Notes>0</Notes>
  <HiddenSlides>0</HiddenSlides>
  <MMClips>6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1" baseType="lpstr">
      <vt:lpstr>Arabic Typesetting</vt:lpstr>
      <vt:lpstr>Arial</vt:lpstr>
      <vt:lpstr>Calibri</vt:lpstr>
      <vt:lpstr>Times New Roman</vt:lpstr>
      <vt:lpstr>school</vt:lpstr>
      <vt:lpstr>الدرس الرابع التناظر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تنويه هام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محمد سليمان</cp:lastModifiedBy>
  <cp:revision>93</cp:revision>
  <dcterms:created xsi:type="dcterms:W3CDTF">2020-05-02T02:36:07Z</dcterms:created>
  <dcterms:modified xsi:type="dcterms:W3CDTF">2020-06-15T17:57:14Z</dcterms:modified>
</cp:coreProperties>
</file>