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B83F15-C7B0-4EA8-887B-77D72D3FFD23}" type="datetimeFigureOut">
              <a:rPr lang="ar-SA" smtClean="0"/>
              <a:t>25/09/41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45715F3-D3B1-4BCB-A3CE-B499BB70ED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74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5F3-D3B1-4BCB-A3CE-B499BB70ED63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73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nytap.it/activities/g110n/play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hyperlink" Target="https://www.cafemarkt.com/water-cups-ar-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://archive.aawsat.com/details.asp?section=15&amp;article=629100&amp;issueno=11903" TargetMode="External"/><Relationship Id="rId5" Type="http://schemas.openxmlformats.org/officeDocument/2006/relationships/hyperlink" Target="https://ar.wikipedia.org/wiki/%D8%AD%D8%AC%D8%B1_%D8%B1%D9%85%D9%84%D9%8A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://lanenadelbolirojo.blogspot.com/2006/06/da-internacional-del-orgullo-ga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12711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goodfoodie-keith.blogspot.com/2011_08_01_archive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19731/boil-water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shideen.com/muttertag/muttertagsgeschenke.html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://encyschool.blogspot.com/2015/03/blog-post_1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756074"/>
            <a:ext cx="3761405" cy="2972185"/>
          </a:xfrm>
        </p:spPr>
        <p:txBody>
          <a:bodyPr>
            <a:normAutofit fontScale="90000"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   </a:t>
            </a:r>
            <a:r>
              <a:rPr lang="ar-SA" sz="3600" b="1" dirty="0">
                <a:solidFill>
                  <a:srgbClr val="00B050"/>
                </a:solidFill>
              </a:rPr>
              <a:t>العلوم</a:t>
            </a:r>
            <a:br>
              <a:rPr lang="ar-SA" sz="3200" b="1" dirty="0">
                <a:solidFill>
                  <a:srgbClr val="0070C0"/>
                </a:solidFill>
              </a:rPr>
            </a:br>
            <a:r>
              <a:rPr lang="ar-SA" sz="3200" b="1" dirty="0"/>
              <a:t>الوحدة الرابعة:</a:t>
            </a:r>
            <a:r>
              <a:rPr lang="ar-SA" sz="3200" b="1" dirty="0">
                <a:solidFill>
                  <a:srgbClr val="0070C0"/>
                </a:solidFill>
              </a:rPr>
              <a:t> الأرضُ والفضاءُ والغلافُ الجويُّ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br>
              <a:rPr lang="ar-SA" sz="3200" b="1" dirty="0">
                <a:solidFill>
                  <a:srgbClr val="0070C0"/>
                </a:solidFill>
              </a:rPr>
            </a:br>
            <a:r>
              <a:rPr lang="ar-SA" sz="3200" b="1" dirty="0"/>
              <a:t>الفصل الأول:</a:t>
            </a:r>
            <a:br>
              <a:rPr lang="ar-SA" sz="3200" b="1" dirty="0">
                <a:solidFill>
                  <a:srgbClr val="0070C0"/>
                </a:solidFill>
              </a:rPr>
            </a:br>
            <a:r>
              <a:rPr lang="ar-SA" sz="3200" b="1" dirty="0">
                <a:solidFill>
                  <a:srgbClr val="0070C0"/>
                </a:solidFill>
              </a:rPr>
              <a:t> المادّةُ والقوّةُ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/>
              <a:t>الدرس الأول: تصنيف الموادّ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5618" cy="4525963"/>
          </a:xfrm>
        </p:spPr>
        <p:txBody>
          <a:bodyPr/>
          <a:lstStyle/>
          <a:p>
            <a:pPr algn="r" rtl="1"/>
            <a:r>
              <a:rPr lang="ar-SA" dirty="0"/>
              <a:t>نتوقّع منكم أبناءَنا التلاميذ بعد نهايةِ الدرسِ 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تُعدِّدوا حالاتِ المادّةِ.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تُميِّزوا بينَ </a:t>
            </a:r>
            <a:r>
              <a:rPr lang="ar-SA"/>
              <a:t>حالاتِ المادّةِ.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53DA80B-25DE-4E3C-B084-61F49F1B4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8565" y="3863181"/>
            <a:ext cx="3561386" cy="2403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/>
              <a:t>حالاتُ المادّةِ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4403" cy="4525963"/>
          </a:xfrm>
        </p:spPr>
        <p:txBody>
          <a:bodyPr/>
          <a:lstStyle/>
          <a:p>
            <a:pPr algn="r" rtl="1"/>
            <a:r>
              <a:rPr lang="ar-SA" dirty="0"/>
              <a:t>المادّة الصُّلبة: نستطيعُ إمساكَها باليدِ، وشكلُها محدّدٌ.</a:t>
            </a:r>
          </a:p>
          <a:p>
            <a:pPr algn="r" rtl="1"/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3649AB8-11A5-4944-BA21-22D33D757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595" t="21058" r="19604" b="10205"/>
          <a:stretch/>
        </p:blipFill>
        <p:spPr>
          <a:xfrm>
            <a:off x="6003561" y="2389017"/>
            <a:ext cx="2292805" cy="176944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032B92B-3E02-4D53-9689-375AE057E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256" r="19912"/>
          <a:stretch/>
        </p:blipFill>
        <p:spPr>
          <a:xfrm>
            <a:off x="4431322" y="2198419"/>
            <a:ext cx="1308297" cy="215064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95BA1F-1EB3-453B-B5ED-E91268BE0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22304" y="2442272"/>
            <a:ext cx="2443915" cy="183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CF056E2-7C1D-4FDC-907B-58D0E213E7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584085" y="4543321"/>
            <a:ext cx="2419476" cy="14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/>
              <a:t>حالاتُ المادّةِ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المادّةُ السائلةُ: لا نستطيعُ إمساكَها باليدِ، وتأخذُ شكلَ الإناءِ الموضوعةِ به.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7D875DD-AF76-4594-88D9-9333DF0CB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214"/>
          <a:stretch/>
        </p:blipFill>
        <p:spPr>
          <a:xfrm>
            <a:off x="5387926" y="2724683"/>
            <a:ext cx="1440091" cy="2533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0F549D0-E2CB-4D1D-B67C-DE2076D321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829" t="-5063" r="33006" b="11785"/>
          <a:stretch/>
        </p:blipFill>
        <p:spPr>
          <a:xfrm>
            <a:off x="1635369" y="2162441"/>
            <a:ext cx="2574388" cy="2533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حالاتُ المادّةِ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المادّةُ الغازيّةُ (مثلُ الهواءِ): لا نستطيعُ إمساكَها باليدِ، وتأخذُ شكلَ الإناءِ الموضوعةِ به.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FA7C55-9537-4149-8CDB-33CD32D06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508" t="15048" r="58511" b="37082"/>
          <a:stretch/>
        </p:blipFill>
        <p:spPr>
          <a:xfrm>
            <a:off x="5449705" y="2689143"/>
            <a:ext cx="1942859" cy="1389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237A1DE-010F-4311-ACBD-C4498FFC2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8385" r="5538" b="29914"/>
          <a:stretch/>
        </p:blipFill>
        <p:spPr>
          <a:xfrm>
            <a:off x="3456358" y="2397380"/>
            <a:ext cx="1609963" cy="1681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DD3E571-4BA8-4FA4-8C52-3E386905D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5007" y="2574495"/>
            <a:ext cx="2427967" cy="1618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57C51AB-B9D1-4E02-B2D9-9DFBB9B48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44039" y="4324895"/>
            <a:ext cx="1824422" cy="1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114</TotalTime>
  <Words>91</Words>
  <Application>Microsoft Office PowerPoint</Application>
  <PresentationFormat>عرض على الشاشة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   العلوم الوحدة الرابعة: الأرضُ والفضاءُ والغلافُ الجويُّ  الفصل الأول:  المادّةُ والقوّةُ  </vt:lpstr>
      <vt:lpstr>الدرس الأول: تصنيف الموادّ</vt:lpstr>
      <vt:lpstr>حالاتُ المادّةِ</vt:lpstr>
      <vt:lpstr>حالاتُ المادّةِ</vt:lpstr>
      <vt:lpstr>حالاتُ المادّةِ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17</cp:revision>
  <dcterms:created xsi:type="dcterms:W3CDTF">2020-05-02T02:36:07Z</dcterms:created>
  <dcterms:modified xsi:type="dcterms:W3CDTF">2020-05-17T09:25:24Z</dcterms:modified>
</cp:coreProperties>
</file>