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200" dirty="0"/>
            <a:t> </a:t>
          </a:r>
          <a:r>
            <a:rPr lang="ar-KW" sz="3200" b="0" dirty="0"/>
            <a:t>أن يذكر التلميذ أمثلة عن الحيوانات كبيرة الحجم </a:t>
          </a:r>
          <a:endParaRPr lang="ar-SA" sz="32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62F6C7C8-1FD8-4FC0-B246-8116B8A6DDBB}">
      <dgm:prSet phldrT="[نص]"/>
      <dgm:spPr/>
      <dgm:t>
        <a:bodyPr/>
        <a:lstStyle/>
        <a:p>
          <a:pPr rtl="1"/>
          <a:r>
            <a:rPr lang="ar-KW" b="1"/>
            <a:t>أن يعدد التلميذ أنواع غذاء الحيوانات </a:t>
          </a:r>
          <a:endParaRPr lang="ar-SA" dirty="0"/>
        </a:p>
      </dgm:t>
    </dgm:pt>
    <dgm:pt modelId="{FBF28314-7040-40FF-8382-A4BE7056B995}" type="par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8D19E14D-26A5-4456-8318-23B1CD20AD26}" type="sib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1" dirty="0"/>
            <a:t>أن يميز التلميذ بين أنواع كساء جسم الحيوانات </a:t>
          </a:r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3" custLinFactNeighborX="-2045"/>
      <dgm:spPr/>
    </dgm:pt>
    <dgm:pt modelId="{3D40DE99-FB10-48E3-A87B-8B30225AE7A4}" type="pres">
      <dgm:prSet presAssocID="{2978BC7B-5652-4C8E-A148-1B7167917254}" presName="img" presStyleLbl="fgImgPlace1" presStyleIdx="0" presStyleCnt="3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0816E74-EC12-4412-903F-C24923432E28}" type="pres">
      <dgm:prSet presAssocID="{2978BC7B-5652-4C8E-A148-1B7167917254}" presName="text" presStyleLbl="node1" presStyleIdx="0" presStyleCnt="3">
        <dgm:presLayoutVars>
          <dgm:bulletEnabled val="1"/>
        </dgm:presLayoutVars>
      </dgm:prSet>
      <dgm:spPr/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3" custLinFactNeighborY="-2182"/>
      <dgm:spPr/>
    </dgm:pt>
    <dgm:pt modelId="{9FC669B9-CE77-4A5C-9049-39E269E43F9B}" type="pres">
      <dgm:prSet presAssocID="{DCBAB626-5E96-4657-86E9-B27B6B8812CD}" presName="img" presStyleLbl="fgImgPlace1" presStyleIdx="1" presStyleCnt="3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605780-21F1-4F32-9BD6-FE3C3786316C}" type="pres">
      <dgm:prSet presAssocID="{DCBAB626-5E96-4657-86E9-B27B6B8812CD}" presName="text" presStyleLbl="node1" presStyleIdx="1" presStyleCnt="3">
        <dgm:presLayoutVars>
          <dgm:bulletEnabled val="1"/>
        </dgm:presLayoutVars>
      </dgm:prSet>
      <dgm:spPr/>
    </dgm:pt>
    <dgm:pt modelId="{693C4741-A5A0-47EB-8B58-4DEB5EAA74A1}" type="pres">
      <dgm:prSet presAssocID="{DE4EC43C-2F99-4B5F-A83B-085182B13FEA}" presName="spacer" presStyleCnt="0"/>
      <dgm:spPr/>
    </dgm:pt>
    <dgm:pt modelId="{11E58C9A-90EA-46E4-8069-61C4B3A047CE}" type="pres">
      <dgm:prSet presAssocID="{62F6C7C8-1FD8-4FC0-B246-8116B8A6DDBB}" presName="comp" presStyleCnt="0"/>
      <dgm:spPr/>
    </dgm:pt>
    <dgm:pt modelId="{76D976F6-6EFB-455E-9F79-557669295ABB}" type="pres">
      <dgm:prSet presAssocID="{62F6C7C8-1FD8-4FC0-B246-8116B8A6DDBB}" presName="box" presStyleLbl="node1" presStyleIdx="2" presStyleCnt="3"/>
      <dgm:spPr/>
    </dgm:pt>
    <dgm:pt modelId="{66C5AAB5-ADBB-44F1-B7D7-42E4FFFD8925}" type="pres">
      <dgm:prSet presAssocID="{62F6C7C8-1FD8-4FC0-B246-8116B8A6DDBB}" presName="img" presStyleLbl="fgImgPlace1" presStyleIdx="2" presStyleCnt="3" custFlipVert="0" custFlipHor="0" custScaleX="9470" custScaleY="5353"/>
      <dgm:spPr>
        <a:noFill/>
        <a:effectLst>
          <a:reflection blurRad="6350" stA="50000" endA="300" endPos="55000" dir="5400000" sy="-100000" algn="bl" rotWithShape="0"/>
        </a:effectLst>
      </dgm:spPr>
    </dgm:pt>
    <dgm:pt modelId="{8E82DF4B-FA7E-4C8B-A13E-025B0987D990}" type="pres">
      <dgm:prSet presAssocID="{62F6C7C8-1FD8-4FC0-B246-8116B8A6DDBB}" presName="text" presStyleLbl="node1" presStyleIdx="2" presStyleCnt="3">
        <dgm:presLayoutVars>
          <dgm:bulletEnabled val="1"/>
        </dgm:presLayoutVars>
      </dgm:prSet>
      <dgm:spPr/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A69CA579-5ABA-4AF1-A414-2B68FB6D15C6}" type="presOf" srcId="{62F6C7C8-1FD8-4FC0-B246-8116B8A6DDBB}" destId="{76D976F6-6EFB-455E-9F79-557669295ABB}" srcOrd="0" destOrd="0" presId="urn:microsoft.com/office/officeart/2005/8/layout/vList4"/>
    <dgm:cxn modelId="{91C3EB92-2D76-4992-B643-239D3F1C27D6}" type="presOf" srcId="{62F6C7C8-1FD8-4FC0-B246-8116B8A6DDBB}" destId="{8E82DF4B-FA7E-4C8B-A13E-025B0987D990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3D5F27A6-3849-4AA9-B526-70EDF2C8C626}" srcId="{52C5067B-38A2-4062-AED0-75E8BDC5B503}" destId="{62F6C7C8-1FD8-4FC0-B246-8116B8A6DDBB}" srcOrd="2" destOrd="0" parTransId="{FBF28314-7040-40FF-8382-A4BE7056B995}" sibTransId="{8D19E14D-26A5-4456-8318-23B1CD20AD26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  <dgm:cxn modelId="{A670CB91-CC90-45A8-A780-2516F44F5CA1}" type="presParOf" srcId="{95C2E6CC-B26F-461D-A46B-9BF65218A55B}" destId="{693C4741-A5A0-47EB-8B58-4DEB5EAA74A1}" srcOrd="3" destOrd="0" presId="urn:microsoft.com/office/officeart/2005/8/layout/vList4"/>
    <dgm:cxn modelId="{3C8A5AB4-ADCB-4E66-AC5D-B445436E6A6C}" type="presParOf" srcId="{95C2E6CC-B26F-461D-A46B-9BF65218A55B}" destId="{11E58C9A-90EA-46E4-8069-61C4B3A047CE}" srcOrd="4" destOrd="0" presId="urn:microsoft.com/office/officeart/2005/8/layout/vList4"/>
    <dgm:cxn modelId="{4D5B3116-B5BE-43E1-A041-34E981C0504D}" type="presParOf" srcId="{11E58C9A-90EA-46E4-8069-61C4B3A047CE}" destId="{76D976F6-6EFB-455E-9F79-557669295ABB}" srcOrd="0" destOrd="0" presId="urn:microsoft.com/office/officeart/2005/8/layout/vList4"/>
    <dgm:cxn modelId="{5D84DCF3-5CDA-4C36-8916-CA967DE3DD05}" type="presParOf" srcId="{11E58C9A-90EA-46E4-8069-61C4B3A047CE}" destId="{66C5AAB5-ADBB-44F1-B7D7-42E4FFFD8925}" srcOrd="1" destOrd="0" presId="urn:microsoft.com/office/officeart/2005/8/layout/vList4"/>
    <dgm:cxn modelId="{B7CAF7B9-BDA6-46FE-BAF9-4462C74F12DF}" type="presParOf" srcId="{11E58C9A-90EA-46E4-8069-61C4B3A047CE}" destId="{8E82DF4B-FA7E-4C8B-A13E-025B0987D9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084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kern="1200" dirty="0"/>
            <a:t> </a:t>
          </a:r>
          <a:r>
            <a:rPr lang="ar-KW" sz="3200" b="0" kern="1200" dirty="0"/>
            <a:t>أن يذكر التلميذ أمثلة عن الحيوانات كبيرة الحجم </a:t>
          </a:r>
          <a:endParaRPr lang="ar-SA" sz="3200" b="0" kern="1200" dirty="0"/>
        </a:p>
      </dsp:txBody>
      <dsp:txXfrm>
        <a:off x="1327671" y="0"/>
        <a:ext cx="4768328" cy="1084711"/>
      </dsp:txXfrm>
    </dsp:sp>
    <dsp:sp modelId="{3D40DE99-FB10-48E3-A87B-8B30225AE7A4}">
      <dsp:nvSpPr>
        <dsp:cNvPr id="0" name=""/>
        <dsp:cNvSpPr/>
      </dsp:nvSpPr>
      <dsp:spPr>
        <a:xfrm rot="10800000" flipH="1">
          <a:off x="637482" y="515185"/>
          <a:ext cx="45720" cy="54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169514"/>
          <a:ext cx="6096000" cy="1084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200" b="1" kern="1200" dirty="0"/>
            <a:t>أن يميز التلميذ بين أنواع كساء جسم الحيوانات </a:t>
          </a:r>
          <a:endParaRPr lang="ar-SA" sz="3200" kern="1200" dirty="0"/>
        </a:p>
      </dsp:txBody>
      <dsp:txXfrm>
        <a:off x="1327671" y="1169514"/>
        <a:ext cx="4768328" cy="1084711"/>
      </dsp:txXfrm>
    </dsp:sp>
    <dsp:sp modelId="{9FC669B9-CE77-4A5C-9049-39E269E43F9B}">
      <dsp:nvSpPr>
        <dsp:cNvPr id="0" name=""/>
        <dsp:cNvSpPr/>
      </dsp:nvSpPr>
      <dsp:spPr>
        <a:xfrm flipH="1">
          <a:off x="678819" y="1716013"/>
          <a:ext cx="78504" cy="3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76F6-6EFB-455E-9F79-557669295ABB}">
      <dsp:nvSpPr>
        <dsp:cNvPr id="0" name=""/>
        <dsp:cNvSpPr/>
      </dsp:nvSpPr>
      <dsp:spPr>
        <a:xfrm>
          <a:off x="0" y="2386365"/>
          <a:ext cx="6096000" cy="1084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200" b="1" kern="1200"/>
            <a:t>أن يعدد التلميذ أنواع غذاء الحيوانات </a:t>
          </a:r>
          <a:endParaRPr lang="ar-SA" sz="3200" kern="1200" dirty="0"/>
        </a:p>
      </dsp:txBody>
      <dsp:txXfrm>
        <a:off x="1327671" y="2386365"/>
        <a:ext cx="4768328" cy="1084711"/>
      </dsp:txXfrm>
    </dsp:sp>
    <dsp:sp modelId="{66C5AAB5-ADBB-44F1-B7D7-42E4FFFD8925}">
      <dsp:nvSpPr>
        <dsp:cNvPr id="0" name=""/>
        <dsp:cNvSpPr/>
      </dsp:nvSpPr>
      <dsp:spPr>
        <a:xfrm>
          <a:off x="660342" y="2905495"/>
          <a:ext cx="115458" cy="464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حجم وشكل وكساء ونمط غذاء الحيوان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597464155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" y="592538"/>
            <a:ext cx="6991595" cy="4125235"/>
          </a:xfrm>
          <a:prstGeom prst="rect">
            <a:avLst/>
          </a:prstGeom>
        </p:spPr>
      </p:pic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81" y="2878458"/>
            <a:ext cx="1214870" cy="172043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/>
              <a:t>تأمل الصور الآتية: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1069740"/>
            <a:ext cx="574348" cy="4205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1" y="3693433"/>
            <a:ext cx="1098839" cy="94586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9" y="889067"/>
            <a:ext cx="981410" cy="1097416"/>
          </a:xfrm>
          <a:prstGeom prst="rect">
            <a:avLst/>
          </a:prstGeom>
        </p:spPr>
      </p:pic>
      <p:sp>
        <p:nvSpPr>
          <p:cNvPr id="3" name="مستطيل ذو زوايا قطرية مخدوشة 2"/>
          <p:cNvSpPr/>
          <p:nvPr/>
        </p:nvSpPr>
        <p:spPr>
          <a:xfrm>
            <a:off x="2740601" y="5663911"/>
            <a:ext cx="4990235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/>
          <p:cNvSpPr txBox="1"/>
          <p:nvPr/>
        </p:nvSpPr>
        <p:spPr>
          <a:xfrm>
            <a:off x="2740601" y="5663911"/>
            <a:ext cx="5195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للحيوانات أحجام وأشكال مختلفة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519112"/>
            <a:ext cx="2800089" cy="18548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3" y="519112"/>
            <a:ext cx="1521435" cy="152143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72" y="519112"/>
            <a:ext cx="2362534" cy="14437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2" y="2635459"/>
            <a:ext cx="1957388" cy="140530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72" y="2778126"/>
            <a:ext cx="2180494" cy="18769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3" y="2778126"/>
            <a:ext cx="2225008" cy="161192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7037392" y="2009613"/>
            <a:ext cx="1246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صوف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576438" y="2092491"/>
            <a:ext cx="1246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الشعر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548771" y="2326953"/>
            <a:ext cx="1246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الفرو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576438" y="4772025"/>
            <a:ext cx="1246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الجلد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7189792" y="3779153"/>
            <a:ext cx="1246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الريش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01202" y="4302373"/>
            <a:ext cx="1501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/>
              <a:t>الحراشف</a:t>
            </a:r>
          </a:p>
        </p:txBody>
      </p:sp>
      <p:sp>
        <p:nvSpPr>
          <p:cNvPr id="2" name="مستطيل ذو زوايا قطرية مخدوشة 1"/>
          <p:cNvSpPr/>
          <p:nvPr/>
        </p:nvSpPr>
        <p:spPr>
          <a:xfrm>
            <a:off x="2734300" y="5295245"/>
            <a:ext cx="4360237" cy="110492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مربع نص 15"/>
          <p:cNvSpPr txBox="1"/>
          <p:nvPr/>
        </p:nvSpPr>
        <p:spPr>
          <a:xfrm>
            <a:off x="2829555" y="5446067"/>
            <a:ext cx="4360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تختلف الحيوانات في كساء جسمها الذي يحميها من البرد و الحر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0" y="570359"/>
            <a:ext cx="3825752" cy="25182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9" y="2729821"/>
            <a:ext cx="2566747" cy="239734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01" y="3403139"/>
            <a:ext cx="2638425" cy="17240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3" y="379843"/>
            <a:ext cx="2684108" cy="1991581"/>
          </a:xfrm>
          <a:prstGeom prst="rect">
            <a:avLst/>
          </a:prstGeom>
        </p:spPr>
      </p:pic>
      <p:sp>
        <p:nvSpPr>
          <p:cNvPr id="2" name="مستطيل ذو زوايا قطرية مخدوشة 1"/>
          <p:cNvSpPr/>
          <p:nvPr/>
        </p:nvSpPr>
        <p:spPr>
          <a:xfrm>
            <a:off x="2788901" y="5703637"/>
            <a:ext cx="5149754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2980241" y="5703637"/>
            <a:ext cx="5207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>
                <a:solidFill>
                  <a:srgbClr val="FF0000"/>
                </a:solidFill>
              </a:rPr>
              <a:t>تختلف الحيوانات في نمط غذائها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16" y="1982425"/>
            <a:ext cx="2089823" cy="20898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8" y="1554031"/>
            <a:ext cx="3825752" cy="25182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28" y="4265151"/>
            <a:ext cx="2638425" cy="1724025"/>
          </a:xfrm>
          <a:prstGeom prst="rect">
            <a:avLst/>
          </a:prstGeom>
        </p:spPr>
      </p:pic>
      <p:sp>
        <p:nvSpPr>
          <p:cNvPr id="2" name="مستطيل ذو زوايا قطرية مخدوشة 1"/>
          <p:cNvSpPr/>
          <p:nvPr/>
        </p:nvSpPr>
        <p:spPr>
          <a:xfrm>
            <a:off x="526473" y="637309"/>
            <a:ext cx="7938654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526473" y="637309"/>
            <a:ext cx="8146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>
                <a:solidFill>
                  <a:srgbClr val="FF0000"/>
                </a:solidFill>
              </a:rPr>
              <a:t>أحيط بدائرة صور الحيوانات المتشابهة في نمط غذائها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>
                <a:solidFill>
                  <a:srgbClr val="FF0000"/>
                </a:solidFill>
              </a:rPr>
              <a:t>شكراً لحسن 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76</TotalTime>
  <Words>69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الصف : الأول المادة : علوم  الدرس : حجم وشكل وكساء ونمط غذاء الحيوان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12</cp:revision>
  <dcterms:created xsi:type="dcterms:W3CDTF">2020-05-02T02:36:07Z</dcterms:created>
  <dcterms:modified xsi:type="dcterms:W3CDTF">2020-08-10T16:00:10Z</dcterms:modified>
</cp:coreProperties>
</file>