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7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b="1" dirty="0">
                <a:latin typeface="Sakkal Majalla" pitchFamily="2" charset="-78"/>
                <a:cs typeface="Sakkal Majalla" pitchFamily="2" charset="-78"/>
              </a:rPr>
              <a:t>الصف: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الربع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5F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مخرجات التعلم</a:t>
            </a:r>
            <a:endParaRPr lang="ar-SA" sz="4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عنوان 3"/>
          <p:cNvSpPr>
            <a:spLocks noGrp="1"/>
          </p:cNvSpPr>
          <p:nvPr>
            <p:ph idx="1"/>
          </p:nvPr>
        </p:nvSpPr>
        <p:spPr>
          <a:xfrm>
            <a:off x="457199" y="1600201"/>
            <a:ext cx="7350369" cy="2343150"/>
          </a:xfrm>
          <a:prstGeom prst="rect">
            <a:avLst/>
          </a:prstGeom>
          <a:solidFill>
            <a:srgbClr val="FF5F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lnSpcReduction="10000"/>
          </a:bodyPr>
          <a:lstStyle/>
          <a:p>
            <a:pPr marL="0" indent="0" algn="r">
              <a:buNone/>
            </a:pPr>
            <a:r>
              <a:rPr lang="ar-SA" sz="44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- أن يشرح التلميذ معنى الربع</a:t>
            </a:r>
          </a:p>
          <a:p>
            <a:pPr marL="0" indent="0" algn="r">
              <a:buNone/>
            </a:pPr>
            <a:r>
              <a:rPr lang="ar-SA" sz="44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أن يكتب التلميذ الربع باستخدام الكسور- </a:t>
            </a:r>
          </a:p>
          <a:p>
            <a:pPr marL="0" indent="0" algn="r">
              <a:buNone/>
            </a:pPr>
            <a:r>
              <a:rPr lang="ar-SA" sz="44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أن يميز التلميذ الأشكال التي تعبر عن الربع</a:t>
            </a:r>
            <a:r>
              <a:rPr lang="en-US" sz="44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endParaRPr lang="ar-SA" sz="44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jamal\Desktop\تصوير الدروس\الربع 5\Screenshot_٢٠٢٠-٠٥-٠٦-١٥-٣٦-٣٩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86370" y="1179800"/>
            <a:ext cx="3094894" cy="407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251960" y="2148840"/>
            <a:ext cx="4206240" cy="117348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كيف نكتب النصف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تأمل معي هذه الصور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15" y="1417638"/>
            <a:ext cx="5929707" cy="33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01408"/>
          </a:xfrm>
        </p:spPr>
        <p:txBody>
          <a:bodyPr>
            <a:normAutofit/>
          </a:bodyPr>
          <a:lstStyle/>
          <a:p>
            <a:r>
              <a:rPr lang="ar-SA" dirty="0"/>
              <a:t>إذا طوينا </a:t>
            </a:r>
            <a:r>
              <a:rPr lang="ar-SA" dirty="0" err="1"/>
              <a:t>الكرتنة</a:t>
            </a:r>
            <a:r>
              <a:rPr lang="ar-SA" dirty="0"/>
              <a:t> إلى قسمين متساويين </a:t>
            </a:r>
            <a:br>
              <a:rPr lang="ar-SA" dirty="0"/>
            </a:br>
            <a:r>
              <a:rPr lang="ar-SA" dirty="0"/>
              <a:t>ماذا نسمي كل قسم؟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3245"/>
            <a:ext cx="7420708" cy="389291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C:\Users\jamal\Desktop\تصوير الدروس\الربع 5\Screenshot_٢٠٢٠-٠٥-٠٦-١٣-٣٦-٢٣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735" y="1945668"/>
            <a:ext cx="3503081" cy="34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ar-SA" dirty="0"/>
              <a:t>والآن .. دعونا نطوي القسمين إلى قسمين آخرين</a:t>
            </a:r>
            <a:br>
              <a:rPr lang="ar-SA" dirty="0"/>
            </a:br>
            <a:r>
              <a:rPr lang="ar-SA" dirty="0"/>
              <a:t>ماذا نسمي الجزء المظلل</a:t>
            </a:r>
          </a:p>
        </p:txBody>
      </p:sp>
      <p:pic>
        <p:nvPicPr>
          <p:cNvPr id="6" name="Picture 2" descr="C:\Users\jamal\Desktop\تصوير الدروس\الربع 5\Screenshot_٢٠٢٠-٠٥-٠٦-١٥-٤٣-٢٩-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456" y="2057400"/>
            <a:ext cx="3736632" cy="400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32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00347"/>
          </a:xfrm>
        </p:spPr>
        <p:txBody>
          <a:bodyPr>
            <a:normAutofit/>
          </a:bodyPr>
          <a:lstStyle/>
          <a:p>
            <a:r>
              <a:rPr lang="ar-SA" dirty="0">
                <a:latin typeface="Sakkal Majalla" pitchFamily="2" charset="-78"/>
                <a:cs typeface="Sakkal Majalla" pitchFamily="2" charset="-78"/>
              </a:rPr>
              <a:t>الربع </a:t>
            </a:r>
            <a:br>
              <a:rPr lang="ar-SA" dirty="0">
                <a:latin typeface="Sakkal Majalla" pitchFamily="2" charset="-78"/>
                <a:cs typeface="Sakkal Majalla" pitchFamily="2" charset="-78"/>
              </a:rPr>
            </a:br>
            <a:r>
              <a:rPr lang="ar-SA" dirty="0">
                <a:latin typeface="Sakkal Majalla" pitchFamily="2" charset="-78"/>
                <a:cs typeface="Sakkal Majalla" pitchFamily="2" charset="-78"/>
              </a:rPr>
              <a:t>جزء من أربعة أجزاء متطابقة</a:t>
            </a:r>
            <a:endParaRPr lang="en-US" dirty="0"/>
          </a:p>
        </p:txBody>
      </p:sp>
      <p:pic>
        <p:nvPicPr>
          <p:cNvPr id="4" name="Picture 2" descr="C:\Users\jamal\Desktop\تصوير الدروس\الربع 5\Screenshot_٢٠٢٠-٠٥-٠٦-١٥-٤٣-٢٩-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25" y="2198078"/>
            <a:ext cx="3804212" cy="407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48" y="2198078"/>
            <a:ext cx="1075316" cy="164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228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itchFamily="2" charset="-78"/>
                <a:cs typeface="Sakkal Majalla" pitchFamily="2" charset="-78"/>
              </a:rPr>
              <a:t>حوط الأشكال التي تمثل الربع ، كما في المثال الأول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89" y="1740878"/>
            <a:ext cx="5380788" cy="310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78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4292" y="3657597"/>
            <a:ext cx="3761405" cy="66821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شكرا لكم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jamal\Desktop\تصوير الدروس\الربع 5\Screenshot_٢٠٢٠-٠٥-٠٦-١٥-٤٣-٢٩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91" y="4712678"/>
            <a:ext cx="1417242" cy="151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42" y="5227149"/>
            <a:ext cx="766784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09233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41</TotalTime>
  <Words>58</Words>
  <Application>Microsoft Office PowerPoint</Application>
  <PresentationFormat>عرض على الشاشة (3:4)‏</PresentationFormat>
  <Paragraphs>12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school</vt:lpstr>
      <vt:lpstr>الصف: الأول المادة: حساب الدرس: الربع</vt:lpstr>
      <vt:lpstr>مخرجات التعلم</vt:lpstr>
      <vt:lpstr>عرض تقديمي في PowerPoint</vt:lpstr>
      <vt:lpstr>تأمل معي هذه الصور</vt:lpstr>
      <vt:lpstr>إذا طوينا الكرتنة إلى قسمين متساويين  ماذا نسمي كل قسم؟</vt:lpstr>
      <vt:lpstr>والآن .. دعونا نطوي القسمين إلى قسمين آخرين ماذا نسمي الجزء المظلل</vt:lpstr>
      <vt:lpstr>الربع  جزء من أربعة أجزاء متطابقة</vt:lpstr>
      <vt:lpstr>حوط الأشكال التي تمثل الربع ، كما في المثال الأول</vt:lpstr>
      <vt:lpstr> شكرا لكم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‏‏مستخدم Windows</cp:lastModifiedBy>
  <cp:revision>7</cp:revision>
  <dcterms:created xsi:type="dcterms:W3CDTF">2020-05-02T02:36:07Z</dcterms:created>
  <dcterms:modified xsi:type="dcterms:W3CDTF">2020-05-11T16:15:35Z</dcterms:modified>
</cp:coreProperties>
</file>