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0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/>
          <a:lstStyle/>
          <a:p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الساعة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jamal\Desktop\تصوير الدروس\ـ    15   الساعة\Screenshot_٢٠٢٠-٠٥-١٦-١٤-٣١-١٩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4638"/>
            <a:ext cx="5957453" cy="44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jamal\Desktop\تصوير الدروس\ـ    15   الساعة\الخامس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89" y="2057400"/>
            <a:ext cx="4043576" cy="43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840730" y="1143000"/>
            <a:ext cx="2647950" cy="914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0 0 : 5</a:t>
            </a:r>
            <a:endParaRPr lang="ar-S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 descr="C:\Users\jamal\Desktop\تصوير الدروس\ـ    15   الساعة\Screenshot_٢٠٢٠-٠٥-١٦-١٤-٣٠-٢١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6088"/>
            <a:ext cx="6352328" cy="435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ارسم العقربين لتكون الساعة الرابعة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jamal\Desktop\تصوير الدروس\ـ    15   الساعة\Screenshot_٢٠٢٠-٠٥-١٦-١٤-٣٠-٥٤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05" y="1847850"/>
            <a:ext cx="3782633" cy="373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400" dirty="0" smtClean="0">
                <a:latin typeface="Sakkal Majalla" pitchFamily="2" charset="-78"/>
                <a:cs typeface="Sakkal Majalla" pitchFamily="2" charset="-78"/>
              </a:rPr>
              <a:t>كم الوقت الآن</a:t>
            </a:r>
            <a:endParaRPr lang="en-US" sz="44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122" name="Picture 2" descr="C:\Users\jamal\Desktop\تصوير الدروس\ـ    15   الساعة\Screenshot_٢٠٢٠-٠٥-١٦-١٤-٣١-٠٠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54" y="846138"/>
            <a:ext cx="384208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3700"/>
            <a:ext cx="8229600" cy="3192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672052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40</TotalTime>
  <Words>17</Words>
  <Application>Microsoft Office PowerPoint</Application>
  <PresentationFormat>عرض على الشاشة (3:4)‏</PresentationFormat>
  <Paragraphs>5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school</vt:lpstr>
      <vt:lpstr>الصف : الأول المادة: حساب الدرس: الساعة</vt:lpstr>
      <vt:lpstr>عرض تقديمي في PowerPoint</vt:lpstr>
      <vt:lpstr>عرض تقديمي في PowerPoint</vt:lpstr>
      <vt:lpstr>عرض تقديمي في PowerPoint</vt:lpstr>
      <vt:lpstr>ارسم العقربين لتكون الساعة الرابعة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8</cp:revision>
  <dcterms:created xsi:type="dcterms:W3CDTF">2020-05-02T02:36:07Z</dcterms:created>
  <dcterms:modified xsi:type="dcterms:W3CDTF">2020-05-16T15:18:54Z</dcterms:modified>
</cp:coreProperties>
</file>