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3761405" cy="2216689"/>
          </a:xfrm>
        </p:spPr>
        <p:txBody>
          <a:bodyPr/>
          <a:lstStyle/>
          <a:p>
            <a:r>
              <a:rPr lang="ar-SA" sz="5400" b="1" dirty="0">
                <a:solidFill>
                  <a:srgbClr val="FF0000"/>
                </a:solidFill>
              </a:rPr>
              <a:t>الضرب بالعدد </a:t>
            </a:r>
            <a:r>
              <a:rPr lang="ar-SA" sz="66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6873BA-DA5E-4413-9B2D-B30C24174DDC}"/>
              </a:ext>
            </a:extLst>
          </p:cNvPr>
          <p:cNvSpPr txBox="1">
            <a:spLocks/>
          </p:cNvSpPr>
          <p:nvPr/>
        </p:nvSpPr>
        <p:spPr>
          <a:xfrm>
            <a:off x="609600" y="396335"/>
            <a:ext cx="10972800" cy="5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>
                <a:solidFill>
                  <a:srgbClr val="FF0000"/>
                </a:solidFill>
              </a:rPr>
              <a:t>أكمل عبارات الضرب الآتية</a:t>
            </a:r>
          </a:p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87B7BE-5C92-41C5-B4B8-3203CC861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5313" y="857467"/>
            <a:ext cx="987988" cy="11803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69590A-8338-49BA-AF13-F891AC7F6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6112" y="1546226"/>
            <a:ext cx="987988" cy="11803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D8C6C8-345D-457B-BC83-CA3683A09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756" y="1591179"/>
            <a:ext cx="987988" cy="11803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85E0F5-DAA5-4BE6-8640-FDB88829E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2006" y="2218465"/>
            <a:ext cx="987988" cy="11803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965AB8-318D-4C06-AF9E-4571C4F3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4410" y="2248275"/>
            <a:ext cx="987988" cy="1180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BD9871-F93B-473F-9901-62E4B87C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0821" y="2249408"/>
            <a:ext cx="987988" cy="11803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0867A0B-7738-4F29-BB80-43B36ECA4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8790" y="2934089"/>
            <a:ext cx="987988" cy="118038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760AC2-B800-487D-80B7-E98B899D7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3523" y="2879915"/>
            <a:ext cx="987988" cy="11803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EA44846-81B1-422C-9617-28C93ABE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1828" y="2896205"/>
            <a:ext cx="987988" cy="11803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7A74872-F7AF-47AE-95A7-7D2453F7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841" y="2848972"/>
            <a:ext cx="987988" cy="118038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1139A87-1A91-4248-82AD-D38E8C28F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574" y="3604618"/>
            <a:ext cx="987988" cy="11803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4B2E9A3-568E-494B-B872-7B357AB3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1157" y="3735823"/>
            <a:ext cx="987988" cy="11803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E0A9163-168A-4D16-B300-F5A52C75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890" y="3654035"/>
            <a:ext cx="987988" cy="118038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217701E-F16F-4CD0-8429-9D8CE669D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1898" y="3633535"/>
            <a:ext cx="987988" cy="118038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7B446A4-BED5-4BE5-A8CE-7FFB39EE2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84889" l="889" r="100000">
                        <a14:foregroundMark x1="71111" y1="65333" x2="71111" y2="65333"/>
                        <a14:backgroundMark x1="53333" y1="71556" x2="53333" y2="71556"/>
                        <a14:backgroundMark x1="43111" y1="77778" x2="43111" y2="77778"/>
                        <a14:backgroundMark x1="20000" y1="80000" x2="20000" y2="80000"/>
                        <a14:backgroundMark x1="13778" y1="78667" x2="13778" y2="78667"/>
                        <a14:backgroundMark x1="18222" y1="77333" x2="18222" y2="77333"/>
                        <a14:backgroundMark x1="27556" y1="81333" x2="27556" y2="81333"/>
                        <a14:backgroundMark x1="21778" y1="77778" x2="21778" y2="77778"/>
                        <a14:backgroundMark x1="10667" y1="74222" x2="10667" y2="74222"/>
                        <a14:backgroundMark x1="17333" y1="68889" x2="17333" y2="68889"/>
                        <a14:backgroundMark x1="85778" y1="81333" x2="85778" y2="81333"/>
                        <a14:backgroundMark x1="64444" y1="76000" x2="64444" y2="76000"/>
                        <a14:backgroundMark x1="80889" y1="80000" x2="80889" y2="80000"/>
                        <a14:backgroundMark x1="61333" y1="77778" x2="61333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990" y="3604618"/>
            <a:ext cx="987988" cy="118038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1F45133-A972-4180-A0F5-28C988F01BE2}"/>
              </a:ext>
            </a:extLst>
          </p:cNvPr>
          <p:cNvSpPr txBox="1"/>
          <p:nvPr/>
        </p:nvSpPr>
        <p:spPr>
          <a:xfrm>
            <a:off x="5816828" y="1391303"/>
            <a:ext cx="21657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1×2=</a:t>
            </a:r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DB770CF-0D31-407F-A57D-0AF54A21523A}"/>
              </a:ext>
            </a:extLst>
          </p:cNvPr>
          <p:cNvSpPr txBox="1"/>
          <p:nvPr/>
        </p:nvSpPr>
        <p:spPr>
          <a:xfrm>
            <a:off x="4296361" y="1999683"/>
            <a:ext cx="216576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2×2=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0AAE5BF-7433-4E1D-A39F-158289692D65}"/>
              </a:ext>
            </a:extLst>
          </p:cNvPr>
          <p:cNvSpPr txBox="1"/>
          <p:nvPr/>
        </p:nvSpPr>
        <p:spPr>
          <a:xfrm>
            <a:off x="2930474" y="2703546"/>
            <a:ext cx="23072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3×2=</a:t>
            </a:r>
            <a:endParaRPr lang="ar-SA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547513-C3C5-4F8D-87B9-ACDFD8597F20}"/>
              </a:ext>
            </a:extLst>
          </p:cNvPr>
          <p:cNvSpPr txBox="1"/>
          <p:nvPr/>
        </p:nvSpPr>
        <p:spPr>
          <a:xfrm>
            <a:off x="1622323" y="3420559"/>
            <a:ext cx="21632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4×2=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FF02912-9955-45A5-A1FF-78A8C228BBA6}"/>
              </a:ext>
            </a:extLst>
          </p:cNvPr>
          <p:cNvSpPr txBox="1"/>
          <p:nvPr/>
        </p:nvSpPr>
        <p:spPr>
          <a:xfrm>
            <a:off x="605759" y="4095184"/>
            <a:ext cx="214163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5×2=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743AADE-AF35-42E6-ACF6-A3D3FF9EA98E}"/>
              </a:ext>
            </a:extLst>
          </p:cNvPr>
          <p:cNvSpPr txBox="1"/>
          <p:nvPr/>
        </p:nvSpPr>
        <p:spPr>
          <a:xfrm>
            <a:off x="6096000" y="1391303"/>
            <a:ext cx="443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7901559-E282-404E-A9C8-97B62748068D}"/>
              </a:ext>
            </a:extLst>
          </p:cNvPr>
          <p:cNvSpPr txBox="1"/>
          <p:nvPr/>
        </p:nvSpPr>
        <p:spPr>
          <a:xfrm>
            <a:off x="4653223" y="1926077"/>
            <a:ext cx="4899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4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BF4FAB-39D9-45A2-9CCB-14EFEDD4B9F0}"/>
              </a:ext>
            </a:extLst>
          </p:cNvPr>
          <p:cNvSpPr txBox="1"/>
          <p:nvPr/>
        </p:nvSpPr>
        <p:spPr>
          <a:xfrm>
            <a:off x="3317892" y="2628964"/>
            <a:ext cx="6173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6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30BDED0-907A-4EB2-83B3-D155ECDE9448}"/>
              </a:ext>
            </a:extLst>
          </p:cNvPr>
          <p:cNvSpPr txBox="1"/>
          <p:nvPr/>
        </p:nvSpPr>
        <p:spPr>
          <a:xfrm>
            <a:off x="1959241" y="3341147"/>
            <a:ext cx="5206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8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AF16F7-8C05-45FE-B994-A2E2FC36A4DB}"/>
              </a:ext>
            </a:extLst>
          </p:cNvPr>
          <p:cNvSpPr txBox="1"/>
          <p:nvPr/>
        </p:nvSpPr>
        <p:spPr>
          <a:xfrm>
            <a:off x="786406" y="4029360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B969E8F-A917-4627-B1E7-DC10946FD5B1}"/>
              </a:ext>
            </a:extLst>
          </p:cNvPr>
          <p:cNvSpPr txBox="1"/>
          <p:nvPr/>
        </p:nvSpPr>
        <p:spPr>
          <a:xfrm>
            <a:off x="3544529" y="707463"/>
            <a:ext cx="5102942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B0F0"/>
                </a:solidFill>
              </a:rPr>
              <a:t>جدول حقائق الضرب بالعدد </a:t>
            </a:r>
            <a:r>
              <a:rPr lang="ar-SA" sz="4400" b="1" dirty="0">
                <a:solidFill>
                  <a:srgbClr val="00B050"/>
                </a:solidFill>
              </a:rPr>
              <a:t>2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13CD9D0-0E42-44D5-B1C3-C7BFF8EFFD66}"/>
              </a:ext>
            </a:extLst>
          </p:cNvPr>
          <p:cNvSpPr txBox="1"/>
          <p:nvPr/>
        </p:nvSpPr>
        <p:spPr>
          <a:xfrm>
            <a:off x="5933767" y="1593106"/>
            <a:ext cx="2993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1×2=2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323D9B-E12A-4741-9BB0-3FA19FCB05E3}"/>
              </a:ext>
            </a:extLst>
          </p:cNvPr>
          <p:cNvSpPr txBox="1"/>
          <p:nvPr/>
        </p:nvSpPr>
        <p:spPr>
          <a:xfrm>
            <a:off x="7312740" y="2183386"/>
            <a:ext cx="2993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50"/>
                </a:solidFill>
              </a:rPr>
              <a:t>2×2=4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9BE0D38-B4CF-4902-B146-DDF3A5CB45A0}"/>
              </a:ext>
            </a:extLst>
          </p:cNvPr>
          <p:cNvSpPr txBox="1"/>
          <p:nvPr/>
        </p:nvSpPr>
        <p:spPr>
          <a:xfrm>
            <a:off x="5933767" y="2787322"/>
            <a:ext cx="2993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</a:rPr>
              <a:t>3×2=6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9F4654-CF64-49A9-9AAE-91173079ADB2}"/>
              </a:ext>
            </a:extLst>
          </p:cNvPr>
          <p:cNvSpPr txBox="1"/>
          <p:nvPr/>
        </p:nvSpPr>
        <p:spPr>
          <a:xfrm>
            <a:off x="7312741" y="3377591"/>
            <a:ext cx="2993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4×2=8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C915C76-61FC-4939-A486-0C67F9AA2EF1}"/>
              </a:ext>
            </a:extLst>
          </p:cNvPr>
          <p:cNvSpPr txBox="1"/>
          <p:nvPr/>
        </p:nvSpPr>
        <p:spPr>
          <a:xfrm>
            <a:off x="5933765" y="3967860"/>
            <a:ext cx="2993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5×2=10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58F79C-CE4B-4AD5-B74D-B9CA10AFC1D1}"/>
              </a:ext>
            </a:extLst>
          </p:cNvPr>
          <p:cNvSpPr txBox="1"/>
          <p:nvPr/>
        </p:nvSpPr>
        <p:spPr>
          <a:xfrm>
            <a:off x="2939842" y="1568977"/>
            <a:ext cx="29939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6×2=12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B75454-1A5F-450F-BECE-751110F20501}"/>
              </a:ext>
            </a:extLst>
          </p:cNvPr>
          <p:cNvSpPr txBox="1"/>
          <p:nvPr/>
        </p:nvSpPr>
        <p:spPr>
          <a:xfrm>
            <a:off x="4275798" y="2170893"/>
            <a:ext cx="29939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7×2=14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88256C1-358C-4D71-AC34-9F32731AA843}"/>
              </a:ext>
            </a:extLst>
          </p:cNvPr>
          <p:cNvSpPr txBox="1"/>
          <p:nvPr/>
        </p:nvSpPr>
        <p:spPr>
          <a:xfrm>
            <a:off x="2939841" y="2772809"/>
            <a:ext cx="29939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8×2=16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260C1CE-5CE6-403A-945A-9529DA678FD3}"/>
              </a:ext>
            </a:extLst>
          </p:cNvPr>
          <p:cNvSpPr txBox="1"/>
          <p:nvPr/>
        </p:nvSpPr>
        <p:spPr>
          <a:xfrm>
            <a:off x="4275797" y="3372758"/>
            <a:ext cx="29939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9×2=18</a:t>
            </a:r>
            <a:endParaRPr lang="ar-SA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7D17951-00C5-454F-91F9-6D93A816A5F3}"/>
              </a:ext>
            </a:extLst>
          </p:cNvPr>
          <p:cNvSpPr txBox="1"/>
          <p:nvPr/>
        </p:nvSpPr>
        <p:spPr>
          <a:xfrm>
            <a:off x="2939840" y="3967859"/>
            <a:ext cx="29939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10×2=20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4E225F9-8514-4024-BB96-6BE5248282CD}"/>
              </a:ext>
            </a:extLst>
          </p:cNvPr>
          <p:cNvSpPr txBox="1"/>
          <p:nvPr/>
        </p:nvSpPr>
        <p:spPr>
          <a:xfrm flipH="1">
            <a:off x="1415845" y="1417638"/>
            <a:ext cx="955695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والى لقاء جديد في درس جديد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56</TotalTime>
  <Words>43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school</vt:lpstr>
      <vt:lpstr>الضرب بالعدد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10</cp:revision>
  <dcterms:created xsi:type="dcterms:W3CDTF">2020-05-02T02:36:07Z</dcterms:created>
  <dcterms:modified xsi:type="dcterms:W3CDTF">2020-05-14T08:19:31Z</dcterms:modified>
</cp:coreProperties>
</file>