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61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738" y="6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39613" y="4511570"/>
            <a:ext cx="4630993" cy="2216689"/>
          </a:xfrm>
        </p:spPr>
        <p:txBody>
          <a:bodyPr/>
          <a:lstStyle/>
          <a:p>
            <a:r>
              <a:rPr lang="ar-SA" sz="6000" b="1" dirty="0"/>
              <a:t>الضرب بالعدد 4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32" presetClass="emph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itle 1">
            <a:extLst>
              <a:ext uri="{FF2B5EF4-FFF2-40B4-BE49-F238E27FC236}">
                <a16:creationId xmlns:a16="http://schemas.microsoft.com/office/drawing/2014/main" id="{61FBF0C8-43CE-4C96-9FD0-FC0DB858FA1C}"/>
              </a:ext>
            </a:extLst>
          </p:cNvPr>
          <p:cNvSpPr>
            <a:spLocks noGrp="1"/>
          </p:cNvSpPr>
          <p:nvPr/>
        </p:nvSpPr>
        <p:spPr>
          <a:xfrm>
            <a:off x="738287" y="58245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5400"/>
          </a:p>
        </p:txBody>
      </p:sp>
      <p:sp>
        <p:nvSpPr>
          <p:cNvPr id="59" name="Content Placeholder 2">
            <a:extLst>
              <a:ext uri="{FF2B5EF4-FFF2-40B4-BE49-F238E27FC236}">
                <a16:creationId xmlns:a16="http://schemas.microsoft.com/office/drawing/2014/main" id="{B4EE5363-E05A-4775-BF92-9307616ACABC}"/>
              </a:ext>
            </a:extLst>
          </p:cNvPr>
          <p:cNvSpPr>
            <a:spLocks noGrp="1"/>
          </p:cNvSpPr>
          <p:nvPr/>
        </p:nvSpPr>
        <p:spPr>
          <a:xfrm>
            <a:off x="738287" y="190801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000" dirty="0"/>
          </a:p>
        </p:txBody>
      </p:sp>
      <p:sp>
        <p:nvSpPr>
          <p:cNvPr id="63" name="مربع نص 16">
            <a:extLst>
              <a:ext uri="{FF2B5EF4-FFF2-40B4-BE49-F238E27FC236}">
                <a16:creationId xmlns:a16="http://schemas.microsoft.com/office/drawing/2014/main" id="{4242E574-6629-447E-967F-58A75DF98F06}"/>
              </a:ext>
            </a:extLst>
          </p:cNvPr>
          <p:cNvSpPr txBox="1"/>
          <p:nvPr/>
        </p:nvSpPr>
        <p:spPr>
          <a:xfrm>
            <a:off x="4120148" y="2057106"/>
            <a:ext cx="46536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ar-SA" sz="2400" dirty="0"/>
          </a:p>
        </p:txBody>
      </p:sp>
      <p:sp>
        <p:nvSpPr>
          <p:cNvPr id="66" name="عنصر نائب للمحتوى 49">
            <a:extLst>
              <a:ext uri="{FF2B5EF4-FFF2-40B4-BE49-F238E27FC236}">
                <a16:creationId xmlns:a16="http://schemas.microsoft.com/office/drawing/2014/main" id="{976AAFFF-A794-49F4-A6D2-B91F5D04C9EA}"/>
              </a:ext>
            </a:extLst>
          </p:cNvPr>
          <p:cNvSpPr txBox="1">
            <a:spLocks/>
          </p:cNvSpPr>
          <p:nvPr/>
        </p:nvSpPr>
        <p:spPr>
          <a:xfrm>
            <a:off x="60960" y="394527"/>
            <a:ext cx="12070080" cy="120990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4400" dirty="0">
                <a:solidFill>
                  <a:schemeClr val="tx1"/>
                </a:solidFill>
              </a:rPr>
              <a:t>حول صور </a:t>
            </a:r>
            <a:r>
              <a:rPr lang="ar-SA" sz="4400" dirty="0" err="1">
                <a:solidFill>
                  <a:schemeClr val="tx1"/>
                </a:solidFill>
              </a:rPr>
              <a:t>التفاحات</a:t>
            </a:r>
            <a:r>
              <a:rPr lang="ar-SA" sz="4400" dirty="0">
                <a:solidFill>
                  <a:schemeClr val="tx1"/>
                </a:solidFill>
              </a:rPr>
              <a:t> الى جمل عددية مستعملا حقائق الضرب</a:t>
            </a:r>
            <a:endParaRPr lang="ar-SA" sz="5400" dirty="0">
              <a:solidFill>
                <a:schemeClr val="tx1"/>
              </a:solidFill>
            </a:endParaRPr>
          </a:p>
        </p:txBody>
      </p:sp>
      <p:pic>
        <p:nvPicPr>
          <p:cNvPr id="88" name="صورة 87">
            <a:extLst>
              <a:ext uri="{FF2B5EF4-FFF2-40B4-BE49-F238E27FC236}">
                <a16:creationId xmlns:a16="http://schemas.microsoft.com/office/drawing/2014/main" id="{E29B7952-4201-48E0-8926-04C85DD4AA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635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66821" y="5100644"/>
            <a:ext cx="686104" cy="602164"/>
          </a:xfrm>
          <a:prstGeom prst="rect">
            <a:avLst/>
          </a:prstGeom>
        </p:spPr>
      </p:pic>
      <p:pic>
        <p:nvPicPr>
          <p:cNvPr id="93" name="صورة 92">
            <a:extLst>
              <a:ext uri="{FF2B5EF4-FFF2-40B4-BE49-F238E27FC236}">
                <a16:creationId xmlns:a16="http://schemas.microsoft.com/office/drawing/2014/main" id="{364D145C-C755-4876-A86C-CB925BC899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635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08025" y="5100644"/>
            <a:ext cx="686104" cy="602164"/>
          </a:xfrm>
          <a:prstGeom prst="rect">
            <a:avLst/>
          </a:prstGeom>
        </p:spPr>
      </p:pic>
      <p:pic>
        <p:nvPicPr>
          <p:cNvPr id="94" name="صورة 93">
            <a:extLst>
              <a:ext uri="{FF2B5EF4-FFF2-40B4-BE49-F238E27FC236}">
                <a16:creationId xmlns:a16="http://schemas.microsoft.com/office/drawing/2014/main" id="{1D4D355D-CE73-4141-9015-D2F632404C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635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49123" y="5143818"/>
            <a:ext cx="686104" cy="602164"/>
          </a:xfrm>
          <a:prstGeom prst="rect">
            <a:avLst/>
          </a:prstGeom>
        </p:spPr>
      </p:pic>
      <p:pic>
        <p:nvPicPr>
          <p:cNvPr id="95" name="صورة 94">
            <a:extLst>
              <a:ext uri="{FF2B5EF4-FFF2-40B4-BE49-F238E27FC236}">
                <a16:creationId xmlns:a16="http://schemas.microsoft.com/office/drawing/2014/main" id="{AE29533B-D0F0-480B-AA49-AA463ED43B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635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50289" y="5143818"/>
            <a:ext cx="686104" cy="602164"/>
          </a:xfrm>
          <a:prstGeom prst="rect">
            <a:avLst/>
          </a:prstGeom>
        </p:spPr>
      </p:pic>
      <p:pic>
        <p:nvPicPr>
          <p:cNvPr id="96" name="صورة 95">
            <a:extLst>
              <a:ext uri="{FF2B5EF4-FFF2-40B4-BE49-F238E27FC236}">
                <a16:creationId xmlns:a16="http://schemas.microsoft.com/office/drawing/2014/main" id="{770CA97F-FF0D-4E06-8D9E-E18D068B03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635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035281" y="5109520"/>
            <a:ext cx="686104" cy="602164"/>
          </a:xfrm>
          <a:prstGeom prst="rect">
            <a:avLst/>
          </a:prstGeom>
        </p:spPr>
      </p:pic>
      <p:pic>
        <p:nvPicPr>
          <p:cNvPr id="98" name="صورة 97">
            <a:extLst>
              <a:ext uri="{FF2B5EF4-FFF2-40B4-BE49-F238E27FC236}">
                <a16:creationId xmlns:a16="http://schemas.microsoft.com/office/drawing/2014/main" id="{07065754-90CB-448B-A990-4F57D8DFBF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635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66821" y="4147494"/>
            <a:ext cx="686104" cy="602164"/>
          </a:xfrm>
          <a:prstGeom prst="rect">
            <a:avLst/>
          </a:prstGeom>
        </p:spPr>
      </p:pic>
      <p:pic>
        <p:nvPicPr>
          <p:cNvPr id="99" name="صورة 98">
            <a:extLst>
              <a:ext uri="{FF2B5EF4-FFF2-40B4-BE49-F238E27FC236}">
                <a16:creationId xmlns:a16="http://schemas.microsoft.com/office/drawing/2014/main" id="{A864CCDF-C1CD-4C40-B449-DD15E070E8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635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08025" y="4147494"/>
            <a:ext cx="686104" cy="602164"/>
          </a:xfrm>
          <a:prstGeom prst="rect">
            <a:avLst/>
          </a:prstGeom>
        </p:spPr>
      </p:pic>
      <p:pic>
        <p:nvPicPr>
          <p:cNvPr id="100" name="صورة 99">
            <a:extLst>
              <a:ext uri="{FF2B5EF4-FFF2-40B4-BE49-F238E27FC236}">
                <a16:creationId xmlns:a16="http://schemas.microsoft.com/office/drawing/2014/main" id="{10FEF977-77F2-4D50-A7DA-F66321FF5C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635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49123" y="4190668"/>
            <a:ext cx="686104" cy="602164"/>
          </a:xfrm>
          <a:prstGeom prst="rect">
            <a:avLst/>
          </a:prstGeom>
        </p:spPr>
      </p:pic>
      <p:pic>
        <p:nvPicPr>
          <p:cNvPr id="101" name="صورة 100">
            <a:extLst>
              <a:ext uri="{FF2B5EF4-FFF2-40B4-BE49-F238E27FC236}">
                <a16:creationId xmlns:a16="http://schemas.microsoft.com/office/drawing/2014/main" id="{4042E859-66CD-4B8B-A178-5468A55EAF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635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50289" y="4190668"/>
            <a:ext cx="686104" cy="602164"/>
          </a:xfrm>
          <a:prstGeom prst="rect">
            <a:avLst/>
          </a:prstGeom>
        </p:spPr>
      </p:pic>
      <p:pic>
        <p:nvPicPr>
          <p:cNvPr id="102" name="صورة 101">
            <a:extLst>
              <a:ext uri="{FF2B5EF4-FFF2-40B4-BE49-F238E27FC236}">
                <a16:creationId xmlns:a16="http://schemas.microsoft.com/office/drawing/2014/main" id="{4B285AD6-B030-408F-813F-3728471FD2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635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72870" y="3314424"/>
            <a:ext cx="686104" cy="602164"/>
          </a:xfrm>
          <a:prstGeom prst="rect">
            <a:avLst/>
          </a:prstGeom>
        </p:spPr>
      </p:pic>
      <p:pic>
        <p:nvPicPr>
          <p:cNvPr id="103" name="صورة 102">
            <a:extLst>
              <a:ext uri="{FF2B5EF4-FFF2-40B4-BE49-F238E27FC236}">
                <a16:creationId xmlns:a16="http://schemas.microsoft.com/office/drawing/2014/main" id="{8199308B-9BBD-43CA-AF09-E236412553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635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14074" y="3314424"/>
            <a:ext cx="686104" cy="602164"/>
          </a:xfrm>
          <a:prstGeom prst="rect">
            <a:avLst/>
          </a:prstGeom>
        </p:spPr>
      </p:pic>
      <p:pic>
        <p:nvPicPr>
          <p:cNvPr id="104" name="صورة 103">
            <a:extLst>
              <a:ext uri="{FF2B5EF4-FFF2-40B4-BE49-F238E27FC236}">
                <a16:creationId xmlns:a16="http://schemas.microsoft.com/office/drawing/2014/main" id="{704014BD-19A0-4814-BEBA-B6592E7DD5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635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55172" y="3357598"/>
            <a:ext cx="686104" cy="602164"/>
          </a:xfrm>
          <a:prstGeom prst="rect">
            <a:avLst/>
          </a:prstGeom>
        </p:spPr>
      </p:pic>
      <p:pic>
        <p:nvPicPr>
          <p:cNvPr id="105" name="صورة 104">
            <a:extLst>
              <a:ext uri="{FF2B5EF4-FFF2-40B4-BE49-F238E27FC236}">
                <a16:creationId xmlns:a16="http://schemas.microsoft.com/office/drawing/2014/main" id="{004C056A-E03D-4C3F-A212-A13199C73E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635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57707" y="2481354"/>
            <a:ext cx="686104" cy="602164"/>
          </a:xfrm>
          <a:prstGeom prst="rect">
            <a:avLst/>
          </a:prstGeom>
        </p:spPr>
      </p:pic>
      <p:pic>
        <p:nvPicPr>
          <p:cNvPr id="106" name="صورة 105">
            <a:extLst>
              <a:ext uri="{FF2B5EF4-FFF2-40B4-BE49-F238E27FC236}">
                <a16:creationId xmlns:a16="http://schemas.microsoft.com/office/drawing/2014/main" id="{161DDF6B-343C-4FCA-8C46-920DB1DDB8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635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98911" y="2481354"/>
            <a:ext cx="686104" cy="602164"/>
          </a:xfrm>
          <a:prstGeom prst="rect">
            <a:avLst/>
          </a:prstGeom>
        </p:spPr>
      </p:pic>
      <p:pic>
        <p:nvPicPr>
          <p:cNvPr id="107" name="صورة 106">
            <a:extLst>
              <a:ext uri="{FF2B5EF4-FFF2-40B4-BE49-F238E27FC236}">
                <a16:creationId xmlns:a16="http://schemas.microsoft.com/office/drawing/2014/main" id="{78CC3A6D-2DBA-4D86-A429-3BDF089CB7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635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91150" y="1864839"/>
            <a:ext cx="686104" cy="602164"/>
          </a:xfrm>
          <a:prstGeom prst="rect">
            <a:avLst/>
          </a:prstGeom>
        </p:spPr>
      </p:pic>
      <p:sp>
        <p:nvSpPr>
          <p:cNvPr id="89" name="Title 1">
            <a:extLst>
              <a:ext uri="{FF2B5EF4-FFF2-40B4-BE49-F238E27FC236}">
                <a16:creationId xmlns:a16="http://schemas.microsoft.com/office/drawing/2014/main" id="{825B024C-2F4A-48DE-9E12-2071D34E90A9}"/>
              </a:ext>
            </a:extLst>
          </p:cNvPr>
          <p:cNvSpPr>
            <a:spLocks noGrp="1"/>
          </p:cNvSpPr>
          <p:nvPr/>
        </p:nvSpPr>
        <p:spPr>
          <a:xfrm flipV="1">
            <a:off x="979649" y="5929989"/>
            <a:ext cx="10972800" cy="4840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000" dirty="0"/>
          </a:p>
        </p:txBody>
      </p:sp>
      <p:sp>
        <p:nvSpPr>
          <p:cNvPr id="115" name="مربع نص 40">
            <a:extLst>
              <a:ext uri="{FF2B5EF4-FFF2-40B4-BE49-F238E27FC236}">
                <a16:creationId xmlns:a16="http://schemas.microsoft.com/office/drawing/2014/main" id="{921D529F-D316-4B27-B7FE-5F66B3687B19}"/>
              </a:ext>
            </a:extLst>
          </p:cNvPr>
          <p:cNvSpPr txBox="1"/>
          <p:nvPr/>
        </p:nvSpPr>
        <p:spPr>
          <a:xfrm>
            <a:off x="5477000" y="2077052"/>
            <a:ext cx="344129" cy="37546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16" name="مربع نص 41">
            <a:extLst>
              <a:ext uri="{FF2B5EF4-FFF2-40B4-BE49-F238E27FC236}">
                <a16:creationId xmlns:a16="http://schemas.microsoft.com/office/drawing/2014/main" id="{C84B0743-E287-46A4-AFC9-9B460A57FAEB}"/>
              </a:ext>
            </a:extLst>
          </p:cNvPr>
          <p:cNvSpPr txBox="1"/>
          <p:nvPr/>
        </p:nvSpPr>
        <p:spPr>
          <a:xfrm>
            <a:off x="5132870" y="2077052"/>
            <a:ext cx="34413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1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dirty="0">
                <a:solidFill>
                  <a:srgbClr val="FF0000"/>
                </a:solidFill>
              </a:rPr>
              <a:t>×</a:t>
            </a:r>
          </a:p>
        </p:txBody>
      </p:sp>
      <p:sp>
        <p:nvSpPr>
          <p:cNvPr id="117" name="مربع نص 42">
            <a:extLst>
              <a:ext uri="{FF2B5EF4-FFF2-40B4-BE49-F238E27FC236}">
                <a16:creationId xmlns:a16="http://schemas.microsoft.com/office/drawing/2014/main" id="{7E7B25EF-8349-4EE1-B0A6-53A7A70853EF}"/>
              </a:ext>
            </a:extLst>
          </p:cNvPr>
          <p:cNvSpPr txBox="1"/>
          <p:nvPr/>
        </p:nvSpPr>
        <p:spPr>
          <a:xfrm>
            <a:off x="4120148" y="2077052"/>
            <a:ext cx="465362" cy="40496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ar-SA" dirty="0"/>
          </a:p>
        </p:txBody>
      </p:sp>
      <p:sp>
        <p:nvSpPr>
          <p:cNvPr id="118" name="مربع نص 43">
            <a:extLst>
              <a:ext uri="{FF2B5EF4-FFF2-40B4-BE49-F238E27FC236}">
                <a16:creationId xmlns:a16="http://schemas.microsoft.com/office/drawing/2014/main" id="{DF7121E1-3DAF-46C9-BE93-CE4DD0F5D169}"/>
              </a:ext>
            </a:extLst>
          </p:cNvPr>
          <p:cNvSpPr txBox="1"/>
          <p:nvPr/>
        </p:nvSpPr>
        <p:spPr>
          <a:xfrm>
            <a:off x="4370112" y="2076112"/>
            <a:ext cx="34413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1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119" name="مربع نص 45">
            <a:extLst>
              <a:ext uri="{FF2B5EF4-FFF2-40B4-BE49-F238E27FC236}">
                <a16:creationId xmlns:a16="http://schemas.microsoft.com/office/drawing/2014/main" id="{7DEFFF38-2132-49DC-936E-914AE6ED1F5E}"/>
              </a:ext>
            </a:extLst>
          </p:cNvPr>
          <p:cNvSpPr txBox="1"/>
          <p:nvPr/>
        </p:nvSpPr>
        <p:spPr>
          <a:xfrm>
            <a:off x="3735501" y="2076112"/>
            <a:ext cx="633115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21" name="مربع نص 52">
            <a:extLst>
              <a:ext uri="{FF2B5EF4-FFF2-40B4-BE49-F238E27FC236}">
                <a16:creationId xmlns:a16="http://schemas.microsoft.com/office/drawing/2014/main" id="{56050A8F-8249-40AD-ADD9-95D7750CA249}"/>
              </a:ext>
            </a:extLst>
          </p:cNvPr>
          <p:cNvSpPr txBox="1"/>
          <p:nvPr/>
        </p:nvSpPr>
        <p:spPr>
          <a:xfrm>
            <a:off x="4722019" y="2077052"/>
            <a:ext cx="410851" cy="37546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46" name="مربع نص 40">
            <a:extLst>
              <a:ext uri="{FF2B5EF4-FFF2-40B4-BE49-F238E27FC236}">
                <a16:creationId xmlns:a16="http://schemas.microsoft.com/office/drawing/2014/main" id="{8F6E56DE-9CFE-42BB-8BB8-9453EA32E404}"/>
              </a:ext>
            </a:extLst>
          </p:cNvPr>
          <p:cNvSpPr txBox="1"/>
          <p:nvPr/>
        </p:nvSpPr>
        <p:spPr>
          <a:xfrm>
            <a:off x="5472516" y="2671592"/>
            <a:ext cx="344129" cy="37546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47" name="مربع نص 41">
            <a:extLst>
              <a:ext uri="{FF2B5EF4-FFF2-40B4-BE49-F238E27FC236}">
                <a16:creationId xmlns:a16="http://schemas.microsoft.com/office/drawing/2014/main" id="{497F6932-BB45-4CA9-826B-2FFF9AD8726E}"/>
              </a:ext>
            </a:extLst>
          </p:cNvPr>
          <p:cNvSpPr txBox="1"/>
          <p:nvPr/>
        </p:nvSpPr>
        <p:spPr>
          <a:xfrm>
            <a:off x="5128386" y="2671592"/>
            <a:ext cx="34413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1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dirty="0">
                <a:solidFill>
                  <a:srgbClr val="FF0000"/>
                </a:solidFill>
              </a:rPr>
              <a:t>×</a:t>
            </a:r>
          </a:p>
        </p:txBody>
      </p:sp>
      <p:sp>
        <p:nvSpPr>
          <p:cNvPr id="148" name="مربع نص 43">
            <a:extLst>
              <a:ext uri="{FF2B5EF4-FFF2-40B4-BE49-F238E27FC236}">
                <a16:creationId xmlns:a16="http://schemas.microsoft.com/office/drawing/2014/main" id="{F1A072ED-F710-4CA7-A4B0-171DCB13A694}"/>
              </a:ext>
            </a:extLst>
          </p:cNvPr>
          <p:cNvSpPr txBox="1"/>
          <p:nvPr/>
        </p:nvSpPr>
        <p:spPr>
          <a:xfrm>
            <a:off x="4365628" y="2670652"/>
            <a:ext cx="34413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1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149" name="مربع نص 45">
            <a:extLst>
              <a:ext uri="{FF2B5EF4-FFF2-40B4-BE49-F238E27FC236}">
                <a16:creationId xmlns:a16="http://schemas.microsoft.com/office/drawing/2014/main" id="{1BE5809A-1AA9-455D-8D24-9A7AFAA8DD5D}"/>
              </a:ext>
            </a:extLst>
          </p:cNvPr>
          <p:cNvSpPr txBox="1"/>
          <p:nvPr/>
        </p:nvSpPr>
        <p:spPr>
          <a:xfrm>
            <a:off x="3735501" y="2670652"/>
            <a:ext cx="628631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150" name="مربع نص 52">
            <a:extLst>
              <a:ext uri="{FF2B5EF4-FFF2-40B4-BE49-F238E27FC236}">
                <a16:creationId xmlns:a16="http://schemas.microsoft.com/office/drawing/2014/main" id="{CCF3728B-BE5E-46AF-BEF7-66F69729B521}"/>
              </a:ext>
            </a:extLst>
          </p:cNvPr>
          <p:cNvSpPr txBox="1"/>
          <p:nvPr/>
        </p:nvSpPr>
        <p:spPr>
          <a:xfrm>
            <a:off x="4717535" y="2671592"/>
            <a:ext cx="410851" cy="37546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51" name="مربع نص 40">
            <a:extLst>
              <a:ext uri="{FF2B5EF4-FFF2-40B4-BE49-F238E27FC236}">
                <a16:creationId xmlns:a16="http://schemas.microsoft.com/office/drawing/2014/main" id="{0311A2E2-9491-49C5-B1AD-967099A97F36}"/>
              </a:ext>
            </a:extLst>
          </p:cNvPr>
          <p:cNvSpPr txBox="1"/>
          <p:nvPr/>
        </p:nvSpPr>
        <p:spPr>
          <a:xfrm>
            <a:off x="5482348" y="3429000"/>
            <a:ext cx="344129" cy="37546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52" name="مربع نص 41">
            <a:extLst>
              <a:ext uri="{FF2B5EF4-FFF2-40B4-BE49-F238E27FC236}">
                <a16:creationId xmlns:a16="http://schemas.microsoft.com/office/drawing/2014/main" id="{EC74332C-154A-40FC-B74A-9D7DE60EBABE}"/>
              </a:ext>
            </a:extLst>
          </p:cNvPr>
          <p:cNvSpPr txBox="1"/>
          <p:nvPr/>
        </p:nvSpPr>
        <p:spPr>
          <a:xfrm>
            <a:off x="5138218" y="3429000"/>
            <a:ext cx="34413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1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dirty="0">
                <a:solidFill>
                  <a:srgbClr val="FF0000"/>
                </a:solidFill>
              </a:rPr>
              <a:t>×</a:t>
            </a:r>
          </a:p>
        </p:txBody>
      </p:sp>
      <p:sp>
        <p:nvSpPr>
          <p:cNvPr id="153" name="مربع نص 43">
            <a:extLst>
              <a:ext uri="{FF2B5EF4-FFF2-40B4-BE49-F238E27FC236}">
                <a16:creationId xmlns:a16="http://schemas.microsoft.com/office/drawing/2014/main" id="{E9F388B2-BD6D-49DC-8AFC-6A8F4FE71373}"/>
              </a:ext>
            </a:extLst>
          </p:cNvPr>
          <p:cNvSpPr txBox="1"/>
          <p:nvPr/>
        </p:nvSpPr>
        <p:spPr>
          <a:xfrm>
            <a:off x="4375460" y="3428060"/>
            <a:ext cx="34413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1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154" name="مربع نص 45">
            <a:extLst>
              <a:ext uri="{FF2B5EF4-FFF2-40B4-BE49-F238E27FC236}">
                <a16:creationId xmlns:a16="http://schemas.microsoft.com/office/drawing/2014/main" id="{C134B4BB-75B6-4B60-AC58-0DB586EA0BF3}"/>
              </a:ext>
            </a:extLst>
          </p:cNvPr>
          <p:cNvSpPr txBox="1"/>
          <p:nvPr/>
        </p:nvSpPr>
        <p:spPr>
          <a:xfrm>
            <a:off x="3735501" y="3428060"/>
            <a:ext cx="638463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155" name="مربع نص 52">
            <a:extLst>
              <a:ext uri="{FF2B5EF4-FFF2-40B4-BE49-F238E27FC236}">
                <a16:creationId xmlns:a16="http://schemas.microsoft.com/office/drawing/2014/main" id="{AE8FC1A0-FA4F-4772-A9FB-815F7E1BCBFD}"/>
              </a:ext>
            </a:extLst>
          </p:cNvPr>
          <p:cNvSpPr txBox="1"/>
          <p:nvPr/>
        </p:nvSpPr>
        <p:spPr>
          <a:xfrm>
            <a:off x="4727367" y="3429000"/>
            <a:ext cx="410851" cy="37546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56" name="مربع نص 40">
            <a:extLst>
              <a:ext uri="{FF2B5EF4-FFF2-40B4-BE49-F238E27FC236}">
                <a16:creationId xmlns:a16="http://schemas.microsoft.com/office/drawing/2014/main" id="{BA7F9E39-834A-4C3E-A50F-286E3E7E6CB0}"/>
              </a:ext>
            </a:extLst>
          </p:cNvPr>
          <p:cNvSpPr txBox="1"/>
          <p:nvPr/>
        </p:nvSpPr>
        <p:spPr>
          <a:xfrm>
            <a:off x="5482348" y="4274179"/>
            <a:ext cx="344129" cy="37546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57" name="مربع نص 41">
            <a:extLst>
              <a:ext uri="{FF2B5EF4-FFF2-40B4-BE49-F238E27FC236}">
                <a16:creationId xmlns:a16="http://schemas.microsoft.com/office/drawing/2014/main" id="{A8C1F7D1-C73A-4E01-B9D7-48291E8ABB84}"/>
              </a:ext>
            </a:extLst>
          </p:cNvPr>
          <p:cNvSpPr txBox="1"/>
          <p:nvPr/>
        </p:nvSpPr>
        <p:spPr>
          <a:xfrm>
            <a:off x="5138218" y="4274179"/>
            <a:ext cx="34413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1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dirty="0">
                <a:solidFill>
                  <a:srgbClr val="FF0000"/>
                </a:solidFill>
              </a:rPr>
              <a:t>×</a:t>
            </a:r>
          </a:p>
        </p:txBody>
      </p:sp>
      <p:sp>
        <p:nvSpPr>
          <p:cNvPr id="158" name="مربع نص 43">
            <a:extLst>
              <a:ext uri="{FF2B5EF4-FFF2-40B4-BE49-F238E27FC236}">
                <a16:creationId xmlns:a16="http://schemas.microsoft.com/office/drawing/2014/main" id="{D8688DA6-9B73-47A7-8B30-01C4005913AA}"/>
              </a:ext>
            </a:extLst>
          </p:cNvPr>
          <p:cNvSpPr txBox="1"/>
          <p:nvPr/>
        </p:nvSpPr>
        <p:spPr>
          <a:xfrm>
            <a:off x="4375460" y="4273239"/>
            <a:ext cx="34413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1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159" name="مربع نص 45">
            <a:extLst>
              <a:ext uri="{FF2B5EF4-FFF2-40B4-BE49-F238E27FC236}">
                <a16:creationId xmlns:a16="http://schemas.microsoft.com/office/drawing/2014/main" id="{36255E2F-4B5E-4CF8-873E-CFA30350BAC8}"/>
              </a:ext>
            </a:extLst>
          </p:cNvPr>
          <p:cNvSpPr txBox="1"/>
          <p:nvPr/>
        </p:nvSpPr>
        <p:spPr>
          <a:xfrm>
            <a:off x="3735501" y="4273239"/>
            <a:ext cx="638463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dirty="0">
                <a:solidFill>
                  <a:schemeClr val="tx1"/>
                </a:solidFill>
              </a:rPr>
              <a:t>16</a:t>
            </a:r>
          </a:p>
        </p:txBody>
      </p:sp>
      <p:sp>
        <p:nvSpPr>
          <p:cNvPr id="160" name="مربع نص 52">
            <a:extLst>
              <a:ext uri="{FF2B5EF4-FFF2-40B4-BE49-F238E27FC236}">
                <a16:creationId xmlns:a16="http://schemas.microsoft.com/office/drawing/2014/main" id="{1B84E9C3-B519-41A5-922B-A1FD55622145}"/>
              </a:ext>
            </a:extLst>
          </p:cNvPr>
          <p:cNvSpPr txBox="1"/>
          <p:nvPr/>
        </p:nvSpPr>
        <p:spPr>
          <a:xfrm>
            <a:off x="4727367" y="4274179"/>
            <a:ext cx="410851" cy="37546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61" name="مربع نص 40">
            <a:extLst>
              <a:ext uri="{FF2B5EF4-FFF2-40B4-BE49-F238E27FC236}">
                <a16:creationId xmlns:a16="http://schemas.microsoft.com/office/drawing/2014/main" id="{DABEC253-7F47-4973-9279-23BFA6F3974B}"/>
              </a:ext>
            </a:extLst>
          </p:cNvPr>
          <p:cNvSpPr txBox="1"/>
          <p:nvPr/>
        </p:nvSpPr>
        <p:spPr>
          <a:xfrm>
            <a:off x="5472516" y="5223170"/>
            <a:ext cx="344129" cy="37546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62" name="مربع نص 41">
            <a:extLst>
              <a:ext uri="{FF2B5EF4-FFF2-40B4-BE49-F238E27FC236}">
                <a16:creationId xmlns:a16="http://schemas.microsoft.com/office/drawing/2014/main" id="{DDF8F728-59A0-4B6C-A989-7697FD33579C}"/>
              </a:ext>
            </a:extLst>
          </p:cNvPr>
          <p:cNvSpPr txBox="1"/>
          <p:nvPr/>
        </p:nvSpPr>
        <p:spPr>
          <a:xfrm>
            <a:off x="5128386" y="5223170"/>
            <a:ext cx="34413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1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dirty="0">
                <a:solidFill>
                  <a:srgbClr val="FF0000"/>
                </a:solidFill>
              </a:rPr>
              <a:t>×</a:t>
            </a:r>
          </a:p>
        </p:txBody>
      </p:sp>
      <p:sp>
        <p:nvSpPr>
          <p:cNvPr id="163" name="مربع نص 43">
            <a:extLst>
              <a:ext uri="{FF2B5EF4-FFF2-40B4-BE49-F238E27FC236}">
                <a16:creationId xmlns:a16="http://schemas.microsoft.com/office/drawing/2014/main" id="{BA22F6FD-F66B-40F6-8010-D7301E4AFE07}"/>
              </a:ext>
            </a:extLst>
          </p:cNvPr>
          <p:cNvSpPr txBox="1"/>
          <p:nvPr/>
        </p:nvSpPr>
        <p:spPr>
          <a:xfrm>
            <a:off x="4365628" y="5222230"/>
            <a:ext cx="34413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1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164" name="مربع نص 45">
            <a:extLst>
              <a:ext uri="{FF2B5EF4-FFF2-40B4-BE49-F238E27FC236}">
                <a16:creationId xmlns:a16="http://schemas.microsoft.com/office/drawing/2014/main" id="{8A450147-582C-4E8D-9150-EBD86D943F4D}"/>
              </a:ext>
            </a:extLst>
          </p:cNvPr>
          <p:cNvSpPr txBox="1"/>
          <p:nvPr/>
        </p:nvSpPr>
        <p:spPr>
          <a:xfrm>
            <a:off x="3725669" y="5222230"/>
            <a:ext cx="638463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dirty="0">
                <a:solidFill>
                  <a:schemeClr val="tx1"/>
                </a:solidFill>
              </a:rPr>
              <a:t>20</a:t>
            </a:r>
          </a:p>
        </p:txBody>
      </p:sp>
      <p:sp>
        <p:nvSpPr>
          <p:cNvPr id="165" name="مربع نص 52">
            <a:extLst>
              <a:ext uri="{FF2B5EF4-FFF2-40B4-BE49-F238E27FC236}">
                <a16:creationId xmlns:a16="http://schemas.microsoft.com/office/drawing/2014/main" id="{3B76DC3B-1CED-46B5-B859-1E22CBF5B929}"/>
              </a:ext>
            </a:extLst>
          </p:cNvPr>
          <p:cNvSpPr txBox="1"/>
          <p:nvPr/>
        </p:nvSpPr>
        <p:spPr>
          <a:xfrm>
            <a:off x="4717535" y="5223170"/>
            <a:ext cx="410851" cy="37546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dirty="0">
                <a:solidFill>
                  <a:srgbClr val="FF000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4078893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6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2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3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8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9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4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5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0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1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6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7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115" grpId="0" animBg="1"/>
      <p:bldP spid="116" grpId="0" animBg="1"/>
      <p:bldP spid="118" grpId="0" animBg="1"/>
      <p:bldP spid="119" grpId="0" animBg="1"/>
      <p:bldP spid="121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620" y="89174"/>
            <a:ext cx="11159612" cy="11430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ar-SA" dirty="0"/>
              <a:t>حقائق الضرب بالعدد 4</a:t>
            </a:r>
            <a:endParaRPr lang="en-US" dirty="0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8C94434C-53E5-47EE-8F2F-79924A660BBA}"/>
              </a:ext>
            </a:extLst>
          </p:cNvPr>
          <p:cNvSpPr txBox="1"/>
          <p:nvPr/>
        </p:nvSpPr>
        <p:spPr>
          <a:xfrm>
            <a:off x="7964905" y="1585671"/>
            <a:ext cx="914400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1</a:t>
            </a:r>
            <a:endParaRPr lang="ar-SA" sz="1050" dirty="0">
              <a:solidFill>
                <a:schemeClr val="tx1"/>
              </a:solidFill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C14F0742-7E74-4A9C-B057-C9535D4C7723}"/>
              </a:ext>
            </a:extLst>
          </p:cNvPr>
          <p:cNvSpPr txBox="1"/>
          <p:nvPr/>
        </p:nvSpPr>
        <p:spPr>
          <a:xfrm>
            <a:off x="4307306" y="1612752"/>
            <a:ext cx="914400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4</a:t>
            </a:r>
            <a:endParaRPr lang="ar-SA" sz="1050" dirty="0">
              <a:solidFill>
                <a:schemeClr val="tx1"/>
              </a:solidFill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834B985E-4CC6-47D6-BDF7-13B23317A0EC}"/>
              </a:ext>
            </a:extLst>
          </p:cNvPr>
          <p:cNvSpPr txBox="1"/>
          <p:nvPr/>
        </p:nvSpPr>
        <p:spPr>
          <a:xfrm>
            <a:off x="5253791" y="1583257"/>
            <a:ext cx="914400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=</a:t>
            </a:r>
            <a:endParaRPr lang="ar-SA" sz="1050" dirty="0">
              <a:solidFill>
                <a:schemeClr val="tx1"/>
              </a:solidFill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6FDEC059-6E9C-4840-9A37-8D7E1658CADE}"/>
              </a:ext>
            </a:extLst>
          </p:cNvPr>
          <p:cNvSpPr txBox="1"/>
          <p:nvPr/>
        </p:nvSpPr>
        <p:spPr>
          <a:xfrm>
            <a:off x="7066548" y="1583256"/>
            <a:ext cx="914400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×</a:t>
            </a:r>
            <a:endParaRPr lang="ar-SA" sz="1050" dirty="0">
              <a:solidFill>
                <a:schemeClr val="tx1"/>
              </a:solidFill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5D760CE7-8E82-4378-A634-E50ED929CEC4}"/>
              </a:ext>
            </a:extLst>
          </p:cNvPr>
          <p:cNvSpPr txBox="1"/>
          <p:nvPr/>
        </p:nvSpPr>
        <p:spPr>
          <a:xfrm>
            <a:off x="6152148" y="1583257"/>
            <a:ext cx="914400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4</a:t>
            </a:r>
            <a:endParaRPr lang="ar-SA" sz="1050" dirty="0">
              <a:solidFill>
                <a:schemeClr val="tx1"/>
              </a:solidFill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02608A62-1328-4239-A9A8-C43F4F3A54BB}"/>
              </a:ext>
            </a:extLst>
          </p:cNvPr>
          <p:cNvSpPr txBox="1"/>
          <p:nvPr/>
        </p:nvSpPr>
        <p:spPr>
          <a:xfrm>
            <a:off x="7964905" y="2569341"/>
            <a:ext cx="914400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2</a:t>
            </a:r>
            <a:endParaRPr lang="ar-SA" sz="1050" dirty="0">
              <a:solidFill>
                <a:schemeClr val="tx1"/>
              </a:solidFill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08F30A29-E474-4817-85E7-45C0A4E961BD}"/>
              </a:ext>
            </a:extLst>
          </p:cNvPr>
          <p:cNvSpPr txBox="1"/>
          <p:nvPr/>
        </p:nvSpPr>
        <p:spPr>
          <a:xfrm>
            <a:off x="4307306" y="2566925"/>
            <a:ext cx="914400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8</a:t>
            </a:r>
            <a:endParaRPr lang="ar-SA" sz="1050" dirty="0">
              <a:solidFill>
                <a:schemeClr val="tx1"/>
              </a:solidFill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63B712CC-84DA-48DF-8F10-8C9D9BF7B159}"/>
              </a:ext>
            </a:extLst>
          </p:cNvPr>
          <p:cNvSpPr txBox="1"/>
          <p:nvPr/>
        </p:nvSpPr>
        <p:spPr>
          <a:xfrm>
            <a:off x="5253791" y="2566927"/>
            <a:ext cx="914400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=</a:t>
            </a:r>
            <a:endParaRPr lang="ar-SA" sz="1050" dirty="0">
              <a:solidFill>
                <a:schemeClr val="tx1"/>
              </a:solidFill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46A94DB4-92CF-42B0-BDA2-444A44A6F3B0}"/>
              </a:ext>
            </a:extLst>
          </p:cNvPr>
          <p:cNvSpPr txBox="1"/>
          <p:nvPr/>
        </p:nvSpPr>
        <p:spPr>
          <a:xfrm>
            <a:off x="7066548" y="2566926"/>
            <a:ext cx="914400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×</a:t>
            </a:r>
            <a:endParaRPr lang="ar-SA" sz="1050" dirty="0">
              <a:solidFill>
                <a:schemeClr val="tx1"/>
              </a:solidFill>
            </a:endParaRP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654EE2B4-1971-4739-8D1A-604C9AF8364C}"/>
              </a:ext>
            </a:extLst>
          </p:cNvPr>
          <p:cNvSpPr txBox="1"/>
          <p:nvPr/>
        </p:nvSpPr>
        <p:spPr>
          <a:xfrm>
            <a:off x="6152148" y="2566927"/>
            <a:ext cx="914400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4</a:t>
            </a:r>
            <a:endParaRPr lang="ar-SA" sz="1050" dirty="0">
              <a:solidFill>
                <a:schemeClr val="tx1"/>
              </a:solidFill>
            </a:endParaRP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B1CDF347-E2D5-4282-BDC5-501D1132761B}"/>
              </a:ext>
            </a:extLst>
          </p:cNvPr>
          <p:cNvSpPr txBox="1"/>
          <p:nvPr/>
        </p:nvSpPr>
        <p:spPr>
          <a:xfrm>
            <a:off x="7964905" y="3606961"/>
            <a:ext cx="914400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3</a:t>
            </a:r>
            <a:endParaRPr lang="ar-SA" sz="1050" dirty="0">
              <a:solidFill>
                <a:schemeClr val="tx1"/>
              </a:solidFill>
            </a:endParaRP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5900B99A-B249-4C05-A90C-4B4052EE8337}"/>
              </a:ext>
            </a:extLst>
          </p:cNvPr>
          <p:cNvSpPr txBox="1"/>
          <p:nvPr/>
        </p:nvSpPr>
        <p:spPr>
          <a:xfrm>
            <a:off x="4307306" y="3604545"/>
            <a:ext cx="914400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12</a:t>
            </a:r>
            <a:endParaRPr lang="ar-SA" sz="1050" dirty="0">
              <a:solidFill>
                <a:schemeClr val="tx1"/>
              </a:solidFill>
            </a:endParaRP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C14B3995-06EC-40D4-BFA9-E187C4B7D469}"/>
              </a:ext>
            </a:extLst>
          </p:cNvPr>
          <p:cNvSpPr txBox="1"/>
          <p:nvPr/>
        </p:nvSpPr>
        <p:spPr>
          <a:xfrm>
            <a:off x="5253791" y="3604547"/>
            <a:ext cx="914400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=</a:t>
            </a:r>
            <a:endParaRPr lang="ar-SA" sz="1050" dirty="0">
              <a:solidFill>
                <a:schemeClr val="tx1"/>
              </a:solidFill>
            </a:endParaRP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F830BEC2-63EF-43AD-B0B8-9E8A6BDBA3C3}"/>
              </a:ext>
            </a:extLst>
          </p:cNvPr>
          <p:cNvSpPr txBox="1"/>
          <p:nvPr/>
        </p:nvSpPr>
        <p:spPr>
          <a:xfrm>
            <a:off x="7066548" y="3604546"/>
            <a:ext cx="914400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×</a:t>
            </a:r>
            <a:endParaRPr lang="ar-SA" sz="1050" dirty="0">
              <a:solidFill>
                <a:schemeClr val="tx1"/>
              </a:solidFill>
            </a:endParaRP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9945AEF1-7E70-4C1D-95BB-D2C9412D036F}"/>
              </a:ext>
            </a:extLst>
          </p:cNvPr>
          <p:cNvSpPr txBox="1"/>
          <p:nvPr/>
        </p:nvSpPr>
        <p:spPr>
          <a:xfrm>
            <a:off x="6152148" y="3604547"/>
            <a:ext cx="914400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4</a:t>
            </a:r>
            <a:endParaRPr lang="ar-SA" sz="1050" dirty="0">
              <a:solidFill>
                <a:schemeClr val="tx1"/>
              </a:solidFill>
            </a:endParaRP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5DBF2B5B-E586-45BD-B3BD-A56DAB42150F}"/>
              </a:ext>
            </a:extLst>
          </p:cNvPr>
          <p:cNvSpPr txBox="1"/>
          <p:nvPr/>
        </p:nvSpPr>
        <p:spPr>
          <a:xfrm>
            <a:off x="7980948" y="4873490"/>
            <a:ext cx="914400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4</a:t>
            </a:r>
            <a:endParaRPr lang="ar-SA" sz="1050" dirty="0">
              <a:solidFill>
                <a:schemeClr val="tx1"/>
              </a:solidFill>
            </a:endParaRPr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69ABE7EA-E81A-4CA5-879A-52079F7272BF}"/>
              </a:ext>
            </a:extLst>
          </p:cNvPr>
          <p:cNvSpPr txBox="1"/>
          <p:nvPr/>
        </p:nvSpPr>
        <p:spPr>
          <a:xfrm>
            <a:off x="4323349" y="4871074"/>
            <a:ext cx="914400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16</a:t>
            </a:r>
            <a:endParaRPr lang="ar-SA" sz="1050" dirty="0">
              <a:solidFill>
                <a:schemeClr val="tx1"/>
              </a:solidFill>
            </a:endParaRP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AFEE2FE9-E3BD-474A-A35A-673ED8E69524}"/>
              </a:ext>
            </a:extLst>
          </p:cNvPr>
          <p:cNvSpPr txBox="1"/>
          <p:nvPr/>
        </p:nvSpPr>
        <p:spPr>
          <a:xfrm>
            <a:off x="5269834" y="4871076"/>
            <a:ext cx="914400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=</a:t>
            </a:r>
            <a:endParaRPr lang="ar-SA" sz="1050" dirty="0">
              <a:solidFill>
                <a:schemeClr val="tx1"/>
              </a:solidFill>
            </a:endParaRP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C8115D7E-CF27-44E6-8948-DC75A03A61B3}"/>
              </a:ext>
            </a:extLst>
          </p:cNvPr>
          <p:cNvSpPr txBox="1"/>
          <p:nvPr/>
        </p:nvSpPr>
        <p:spPr>
          <a:xfrm>
            <a:off x="7082591" y="4871075"/>
            <a:ext cx="914400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×</a:t>
            </a:r>
            <a:endParaRPr lang="ar-SA" sz="1050" dirty="0">
              <a:solidFill>
                <a:schemeClr val="tx1"/>
              </a:solidFill>
            </a:endParaRPr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92E87163-8C17-4226-8A89-8A29B31DE8E3}"/>
              </a:ext>
            </a:extLst>
          </p:cNvPr>
          <p:cNvSpPr txBox="1"/>
          <p:nvPr/>
        </p:nvSpPr>
        <p:spPr>
          <a:xfrm>
            <a:off x="6168191" y="4871076"/>
            <a:ext cx="914400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4</a:t>
            </a:r>
            <a:endParaRPr lang="ar-SA" sz="1050" dirty="0">
              <a:solidFill>
                <a:schemeClr val="tx1"/>
              </a:solidFill>
            </a:endParaRPr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C71EEACB-0DF2-4B1B-BE47-34A0E5DCEA39}"/>
              </a:ext>
            </a:extLst>
          </p:cNvPr>
          <p:cNvSpPr txBox="1"/>
          <p:nvPr/>
        </p:nvSpPr>
        <p:spPr>
          <a:xfrm>
            <a:off x="7980948" y="6031594"/>
            <a:ext cx="914400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5</a:t>
            </a:r>
            <a:endParaRPr lang="ar-SA" sz="1050" dirty="0">
              <a:solidFill>
                <a:schemeClr val="tx1"/>
              </a:solidFill>
            </a:endParaRP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A14B7928-38AE-450F-82D0-3825484FB6A4}"/>
              </a:ext>
            </a:extLst>
          </p:cNvPr>
          <p:cNvSpPr txBox="1"/>
          <p:nvPr/>
        </p:nvSpPr>
        <p:spPr>
          <a:xfrm>
            <a:off x="4323349" y="6031594"/>
            <a:ext cx="914400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20</a:t>
            </a:r>
            <a:endParaRPr lang="ar-SA" sz="1050" dirty="0">
              <a:solidFill>
                <a:schemeClr val="tx1"/>
              </a:solidFill>
            </a:endParaRP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585CAA72-4A61-49DE-A902-4CB6FC8EF033}"/>
              </a:ext>
            </a:extLst>
          </p:cNvPr>
          <p:cNvSpPr txBox="1"/>
          <p:nvPr/>
        </p:nvSpPr>
        <p:spPr>
          <a:xfrm>
            <a:off x="5269834" y="6029180"/>
            <a:ext cx="914400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=</a:t>
            </a:r>
            <a:endParaRPr lang="ar-SA" sz="1050" dirty="0">
              <a:solidFill>
                <a:schemeClr val="tx1"/>
              </a:solidFill>
            </a:endParaRP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559D7733-F093-4E3A-83E4-9173032B4373}"/>
              </a:ext>
            </a:extLst>
          </p:cNvPr>
          <p:cNvSpPr txBox="1"/>
          <p:nvPr/>
        </p:nvSpPr>
        <p:spPr>
          <a:xfrm>
            <a:off x="7082591" y="6029179"/>
            <a:ext cx="914400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×</a:t>
            </a:r>
            <a:endParaRPr lang="ar-SA" sz="1050" dirty="0">
              <a:solidFill>
                <a:schemeClr val="tx1"/>
              </a:solidFill>
            </a:endParaRPr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C57A976E-AFAB-4386-93EB-E19B64129AAC}"/>
              </a:ext>
            </a:extLst>
          </p:cNvPr>
          <p:cNvSpPr txBox="1"/>
          <p:nvPr/>
        </p:nvSpPr>
        <p:spPr>
          <a:xfrm>
            <a:off x="6168191" y="6029180"/>
            <a:ext cx="914400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4</a:t>
            </a:r>
            <a:endParaRPr lang="ar-SA" sz="10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323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مربع نص 30">
            <a:extLst>
              <a:ext uri="{FF2B5EF4-FFF2-40B4-BE49-F238E27FC236}">
                <a16:creationId xmlns:a16="http://schemas.microsoft.com/office/drawing/2014/main" id="{03AA4697-4473-4E3E-88C2-20A1E70482B5}"/>
              </a:ext>
            </a:extLst>
          </p:cNvPr>
          <p:cNvSpPr txBox="1"/>
          <p:nvPr/>
        </p:nvSpPr>
        <p:spPr>
          <a:xfrm>
            <a:off x="7964905" y="1234588"/>
            <a:ext cx="914400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6</a:t>
            </a:r>
            <a:endParaRPr lang="ar-SA" sz="1050" dirty="0">
              <a:solidFill>
                <a:schemeClr val="tx1"/>
              </a:solidFill>
            </a:endParaRPr>
          </a:p>
        </p:txBody>
      </p:sp>
      <p:sp>
        <p:nvSpPr>
          <p:cNvPr id="32" name="مربع نص 31">
            <a:extLst>
              <a:ext uri="{FF2B5EF4-FFF2-40B4-BE49-F238E27FC236}">
                <a16:creationId xmlns:a16="http://schemas.microsoft.com/office/drawing/2014/main" id="{7EA95D26-7EAD-44B2-88C5-18602CB7CC19}"/>
              </a:ext>
            </a:extLst>
          </p:cNvPr>
          <p:cNvSpPr txBox="1"/>
          <p:nvPr/>
        </p:nvSpPr>
        <p:spPr>
          <a:xfrm>
            <a:off x="4307306" y="1232172"/>
            <a:ext cx="914400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24</a:t>
            </a:r>
            <a:endParaRPr lang="ar-SA" sz="1050" dirty="0">
              <a:solidFill>
                <a:schemeClr val="tx1"/>
              </a:solidFill>
            </a:endParaRPr>
          </a:p>
        </p:txBody>
      </p:sp>
      <p:sp>
        <p:nvSpPr>
          <p:cNvPr id="33" name="مربع نص 32">
            <a:extLst>
              <a:ext uri="{FF2B5EF4-FFF2-40B4-BE49-F238E27FC236}">
                <a16:creationId xmlns:a16="http://schemas.microsoft.com/office/drawing/2014/main" id="{9D55E393-5540-4440-92D4-9D8B61F4B51F}"/>
              </a:ext>
            </a:extLst>
          </p:cNvPr>
          <p:cNvSpPr txBox="1"/>
          <p:nvPr/>
        </p:nvSpPr>
        <p:spPr>
          <a:xfrm>
            <a:off x="5253791" y="1232174"/>
            <a:ext cx="914400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=</a:t>
            </a:r>
            <a:endParaRPr lang="ar-SA" sz="1050" dirty="0">
              <a:solidFill>
                <a:schemeClr val="tx1"/>
              </a:solidFill>
            </a:endParaRPr>
          </a:p>
        </p:txBody>
      </p:sp>
      <p:sp>
        <p:nvSpPr>
          <p:cNvPr id="34" name="مربع نص 33">
            <a:extLst>
              <a:ext uri="{FF2B5EF4-FFF2-40B4-BE49-F238E27FC236}">
                <a16:creationId xmlns:a16="http://schemas.microsoft.com/office/drawing/2014/main" id="{61649EDC-F819-4DBB-A1E5-273A184D83D8}"/>
              </a:ext>
            </a:extLst>
          </p:cNvPr>
          <p:cNvSpPr txBox="1"/>
          <p:nvPr/>
        </p:nvSpPr>
        <p:spPr>
          <a:xfrm>
            <a:off x="7066548" y="1232173"/>
            <a:ext cx="914400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×</a:t>
            </a:r>
            <a:endParaRPr lang="ar-SA" sz="1050" dirty="0">
              <a:solidFill>
                <a:schemeClr val="tx1"/>
              </a:solidFill>
            </a:endParaRPr>
          </a:p>
        </p:txBody>
      </p:sp>
      <p:sp>
        <p:nvSpPr>
          <p:cNvPr id="35" name="مربع نص 34">
            <a:extLst>
              <a:ext uri="{FF2B5EF4-FFF2-40B4-BE49-F238E27FC236}">
                <a16:creationId xmlns:a16="http://schemas.microsoft.com/office/drawing/2014/main" id="{7C5542CF-91D3-4552-9D1E-CD19BE3227F1}"/>
              </a:ext>
            </a:extLst>
          </p:cNvPr>
          <p:cNvSpPr txBox="1"/>
          <p:nvPr/>
        </p:nvSpPr>
        <p:spPr>
          <a:xfrm>
            <a:off x="6152148" y="1232174"/>
            <a:ext cx="914400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4</a:t>
            </a:r>
            <a:endParaRPr lang="ar-SA" sz="1050" dirty="0">
              <a:solidFill>
                <a:schemeClr val="tx1"/>
              </a:solidFill>
            </a:endParaRPr>
          </a:p>
        </p:txBody>
      </p:sp>
      <p:sp>
        <p:nvSpPr>
          <p:cNvPr id="36" name="مربع نص 35">
            <a:extLst>
              <a:ext uri="{FF2B5EF4-FFF2-40B4-BE49-F238E27FC236}">
                <a16:creationId xmlns:a16="http://schemas.microsoft.com/office/drawing/2014/main" id="{20E8817F-57FB-4905-889A-4E293F8EA833}"/>
              </a:ext>
            </a:extLst>
          </p:cNvPr>
          <p:cNvSpPr txBox="1"/>
          <p:nvPr/>
        </p:nvSpPr>
        <p:spPr>
          <a:xfrm>
            <a:off x="7964905" y="2218258"/>
            <a:ext cx="914400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7</a:t>
            </a:r>
            <a:endParaRPr lang="ar-SA" sz="1050" dirty="0">
              <a:solidFill>
                <a:schemeClr val="tx1"/>
              </a:solidFill>
            </a:endParaRPr>
          </a:p>
        </p:txBody>
      </p:sp>
      <p:sp>
        <p:nvSpPr>
          <p:cNvPr id="37" name="مربع نص 36">
            <a:extLst>
              <a:ext uri="{FF2B5EF4-FFF2-40B4-BE49-F238E27FC236}">
                <a16:creationId xmlns:a16="http://schemas.microsoft.com/office/drawing/2014/main" id="{40BD1F72-ABD7-419B-B64D-A0956282B77E}"/>
              </a:ext>
            </a:extLst>
          </p:cNvPr>
          <p:cNvSpPr txBox="1"/>
          <p:nvPr/>
        </p:nvSpPr>
        <p:spPr>
          <a:xfrm>
            <a:off x="4307306" y="2215842"/>
            <a:ext cx="914400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28</a:t>
            </a:r>
            <a:endParaRPr lang="ar-SA" sz="1050" dirty="0">
              <a:solidFill>
                <a:schemeClr val="tx1"/>
              </a:solidFill>
            </a:endParaRPr>
          </a:p>
        </p:txBody>
      </p:sp>
      <p:sp>
        <p:nvSpPr>
          <p:cNvPr id="38" name="مربع نص 37">
            <a:extLst>
              <a:ext uri="{FF2B5EF4-FFF2-40B4-BE49-F238E27FC236}">
                <a16:creationId xmlns:a16="http://schemas.microsoft.com/office/drawing/2014/main" id="{B67AC583-B0F6-4FE7-BC68-200344FD55A9}"/>
              </a:ext>
            </a:extLst>
          </p:cNvPr>
          <p:cNvSpPr txBox="1"/>
          <p:nvPr/>
        </p:nvSpPr>
        <p:spPr>
          <a:xfrm>
            <a:off x="5253791" y="2215844"/>
            <a:ext cx="914400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=</a:t>
            </a:r>
            <a:endParaRPr lang="ar-SA" sz="1050" dirty="0">
              <a:solidFill>
                <a:schemeClr val="tx1"/>
              </a:solidFill>
            </a:endParaRPr>
          </a:p>
        </p:txBody>
      </p:sp>
      <p:sp>
        <p:nvSpPr>
          <p:cNvPr id="39" name="مربع نص 38">
            <a:extLst>
              <a:ext uri="{FF2B5EF4-FFF2-40B4-BE49-F238E27FC236}">
                <a16:creationId xmlns:a16="http://schemas.microsoft.com/office/drawing/2014/main" id="{675EDC4E-D003-43FF-99A0-9C1C8F08F4C5}"/>
              </a:ext>
            </a:extLst>
          </p:cNvPr>
          <p:cNvSpPr txBox="1"/>
          <p:nvPr/>
        </p:nvSpPr>
        <p:spPr>
          <a:xfrm>
            <a:off x="7066548" y="2215843"/>
            <a:ext cx="914400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×</a:t>
            </a:r>
            <a:endParaRPr lang="ar-SA" sz="1050" dirty="0">
              <a:solidFill>
                <a:schemeClr val="tx1"/>
              </a:solidFill>
            </a:endParaRPr>
          </a:p>
        </p:txBody>
      </p:sp>
      <p:sp>
        <p:nvSpPr>
          <p:cNvPr id="40" name="مربع نص 39">
            <a:extLst>
              <a:ext uri="{FF2B5EF4-FFF2-40B4-BE49-F238E27FC236}">
                <a16:creationId xmlns:a16="http://schemas.microsoft.com/office/drawing/2014/main" id="{FF4B7773-25CA-4E7A-BE76-1FD89AB7214F}"/>
              </a:ext>
            </a:extLst>
          </p:cNvPr>
          <p:cNvSpPr txBox="1"/>
          <p:nvPr/>
        </p:nvSpPr>
        <p:spPr>
          <a:xfrm>
            <a:off x="6152148" y="2215844"/>
            <a:ext cx="914400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4</a:t>
            </a:r>
            <a:endParaRPr lang="ar-SA" sz="1050" dirty="0">
              <a:solidFill>
                <a:schemeClr val="tx1"/>
              </a:solidFill>
            </a:endParaRPr>
          </a:p>
        </p:txBody>
      </p:sp>
      <p:sp>
        <p:nvSpPr>
          <p:cNvPr id="41" name="مربع نص 40">
            <a:extLst>
              <a:ext uri="{FF2B5EF4-FFF2-40B4-BE49-F238E27FC236}">
                <a16:creationId xmlns:a16="http://schemas.microsoft.com/office/drawing/2014/main" id="{DE7B0DA0-A462-40F6-BE66-9A9BB7AA4ED3}"/>
              </a:ext>
            </a:extLst>
          </p:cNvPr>
          <p:cNvSpPr txBox="1"/>
          <p:nvPr/>
        </p:nvSpPr>
        <p:spPr>
          <a:xfrm>
            <a:off x="7964905" y="3255878"/>
            <a:ext cx="914400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8</a:t>
            </a:r>
            <a:endParaRPr lang="ar-SA" sz="1050" dirty="0">
              <a:solidFill>
                <a:schemeClr val="tx1"/>
              </a:solidFill>
            </a:endParaRPr>
          </a:p>
        </p:txBody>
      </p:sp>
      <p:sp>
        <p:nvSpPr>
          <p:cNvPr id="42" name="مربع نص 41">
            <a:extLst>
              <a:ext uri="{FF2B5EF4-FFF2-40B4-BE49-F238E27FC236}">
                <a16:creationId xmlns:a16="http://schemas.microsoft.com/office/drawing/2014/main" id="{39978B4D-EF58-41F0-87E2-860C8BCE301C}"/>
              </a:ext>
            </a:extLst>
          </p:cNvPr>
          <p:cNvSpPr txBox="1"/>
          <p:nvPr/>
        </p:nvSpPr>
        <p:spPr>
          <a:xfrm>
            <a:off x="4307306" y="3253462"/>
            <a:ext cx="914400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32</a:t>
            </a:r>
            <a:endParaRPr lang="ar-SA" sz="1050" dirty="0">
              <a:solidFill>
                <a:schemeClr val="tx1"/>
              </a:solidFill>
            </a:endParaRPr>
          </a:p>
        </p:txBody>
      </p:sp>
      <p:sp>
        <p:nvSpPr>
          <p:cNvPr id="43" name="مربع نص 42">
            <a:extLst>
              <a:ext uri="{FF2B5EF4-FFF2-40B4-BE49-F238E27FC236}">
                <a16:creationId xmlns:a16="http://schemas.microsoft.com/office/drawing/2014/main" id="{22168E40-32B4-4DF3-A379-D359DE347511}"/>
              </a:ext>
            </a:extLst>
          </p:cNvPr>
          <p:cNvSpPr txBox="1"/>
          <p:nvPr/>
        </p:nvSpPr>
        <p:spPr>
          <a:xfrm>
            <a:off x="5253791" y="3253464"/>
            <a:ext cx="914400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=</a:t>
            </a:r>
            <a:endParaRPr lang="ar-SA" sz="1050" dirty="0">
              <a:solidFill>
                <a:schemeClr val="tx1"/>
              </a:solidFill>
            </a:endParaRPr>
          </a:p>
        </p:txBody>
      </p:sp>
      <p:sp>
        <p:nvSpPr>
          <p:cNvPr id="44" name="مربع نص 43">
            <a:extLst>
              <a:ext uri="{FF2B5EF4-FFF2-40B4-BE49-F238E27FC236}">
                <a16:creationId xmlns:a16="http://schemas.microsoft.com/office/drawing/2014/main" id="{70C45F2B-2EED-4312-9038-89BC5FF9CD40}"/>
              </a:ext>
            </a:extLst>
          </p:cNvPr>
          <p:cNvSpPr txBox="1"/>
          <p:nvPr/>
        </p:nvSpPr>
        <p:spPr>
          <a:xfrm>
            <a:off x="7066548" y="3253463"/>
            <a:ext cx="914400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×</a:t>
            </a:r>
            <a:endParaRPr lang="ar-SA" sz="1050" dirty="0">
              <a:solidFill>
                <a:schemeClr val="tx1"/>
              </a:solidFill>
            </a:endParaRPr>
          </a:p>
        </p:txBody>
      </p:sp>
      <p:sp>
        <p:nvSpPr>
          <p:cNvPr id="45" name="مربع نص 44">
            <a:extLst>
              <a:ext uri="{FF2B5EF4-FFF2-40B4-BE49-F238E27FC236}">
                <a16:creationId xmlns:a16="http://schemas.microsoft.com/office/drawing/2014/main" id="{E2DF5E51-0F95-4CED-9E2F-909B47AEA939}"/>
              </a:ext>
            </a:extLst>
          </p:cNvPr>
          <p:cNvSpPr txBox="1"/>
          <p:nvPr/>
        </p:nvSpPr>
        <p:spPr>
          <a:xfrm>
            <a:off x="6152148" y="3253464"/>
            <a:ext cx="914400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4</a:t>
            </a:r>
            <a:endParaRPr lang="ar-SA" sz="1050" dirty="0">
              <a:solidFill>
                <a:schemeClr val="tx1"/>
              </a:solidFill>
            </a:endParaRPr>
          </a:p>
        </p:txBody>
      </p:sp>
      <p:sp>
        <p:nvSpPr>
          <p:cNvPr id="46" name="مربع نص 45">
            <a:extLst>
              <a:ext uri="{FF2B5EF4-FFF2-40B4-BE49-F238E27FC236}">
                <a16:creationId xmlns:a16="http://schemas.microsoft.com/office/drawing/2014/main" id="{5FACC764-E5A5-4DE4-97CA-4E315B5BAA15}"/>
              </a:ext>
            </a:extLst>
          </p:cNvPr>
          <p:cNvSpPr txBox="1"/>
          <p:nvPr/>
        </p:nvSpPr>
        <p:spPr>
          <a:xfrm>
            <a:off x="7980948" y="4522407"/>
            <a:ext cx="914400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9</a:t>
            </a:r>
            <a:endParaRPr lang="ar-SA" sz="1050" dirty="0">
              <a:solidFill>
                <a:schemeClr val="tx1"/>
              </a:solidFill>
            </a:endParaRPr>
          </a:p>
        </p:txBody>
      </p:sp>
      <p:sp>
        <p:nvSpPr>
          <p:cNvPr id="47" name="مربع نص 46">
            <a:extLst>
              <a:ext uri="{FF2B5EF4-FFF2-40B4-BE49-F238E27FC236}">
                <a16:creationId xmlns:a16="http://schemas.microsoft.com/office/drawing/2014/main" id="{C2F2A376-8792-47F6-9C07-9575833FC37E}"/>
              </a:ext>
            </a:extLst>
          </p:cNvPr>
          <p:cNvSpPr txBox="1"/>
          <p:nvPr/>
        </p:nvSpPr>
        <p:spPr>
          <a:xfrm>
            <a:off x="4323349" y="4519991"/>
            <a:ext cx="914400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36</a:t>
            </a:r>
            <a:endParaRPr lang="ar-SA" sz="1050" dirty="0">
              <a:solidFill>
                <a:schemeClr val="tx1"/>
              </a:solidFill>
            </a:endParaRPr>
          </a:p>
        </p:txBody>
      </p:sp>
      <p:sp>
        <p:nvSpPr>
          <p:cNvPr id="48" name="مربع نص 47">
            <a:extLst>
              <a:ext uri="{FF2B5EF4-FFF2-40B4-BE49-F238E27FC236}">
                <a16:creationId xmlns:a16="http://schemas.microsoft.com/office/drawing/2014/main" id="{DA400CF7-0B14-4DC9-AF4B-3445EFCD4ED9}"/>
              </a:ext>
            </a:extLst>
          </p:cNvPr>
          <p:cNvSpPr txBox="1"/>
          <p:nvPr/>
        </p:nvSpPr>
        <p:spPr>
          <a:xfrm>
            <a:off x="5269834" y="4519993"/>
            <a:ext cx="914400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=</a:t>
            </a:r>
            <a:endParaRPr lang="ar-SA" sz="1050" dirty="0">
              <a:solidFill>
                <a:schemeClr val="tx1"/>
              </a:solidFill>
            </a:endParaRPr>
          </a:p>
        </p:txBody>
      </p:sp>
      <p:sp>
        <p:nvSpPr>
          <p:cNvPr id="49" name="مربع نص 48">
            <a:extLst>
              <a:ext uri="{FF2B5EF4-FFF2-40B4-BE49-F238E27FC236}">
                <a16:creationId xmlns:a16="http://schemas.microsoft.com/office/drawing/2014/main" id="{908E100F-3671-4C61-8799-8FBB373B8C66}"/>
              </a:ext>
            </a:extLst>
          </p:cNvPr>
          <p:cNvSpPr txBox="1"/>
          <p:nvPr/>
        </p:nvSpPr>
        <p:spPr>
          <a:xfrm>
            <a:off x="7082591" y="4519992"/>
            <a:ext cx="914400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×</a:t>
            </a:r>
            <a:endParaRPr lang="ar-SA" sz="1050" dirty="0">
              <a:solidFill>
                <a:schemeClr val="tx1"/>
              </a:solidFill>
            </a:endParaRPr>
          </a:p>
        </p:txBody>
      </p:sp>
      <p:sp>
        <p:nvSpPr>
          <p:cNvPr id="50" name="مربع نص 49">
            <a:extLst>
              <a:ext uri="{FF2B5EF4-FFF2-40B4-BE49-F238E27FC236}">
                <a16:creationId xmlns:a16="http://schemas.microsoft.com/office/drawing/2014/main" id="{723FDBE3-1C84-4392-AD10-ECB5858DF945}"/>
              </a:ext>
            </a:extLst>
          </p:cNvPr>
          <p:cNvSpPr txBox="1"/>
          <p:nvPr/>
        </p:nvSpPr>
        <p:spPr>
          <a:xfrm>
            <a:off x="6168191" y="4519993"/>
            <a:ext cx="914400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4</a:t>
            </a:r>
            <a:endParaRPr lang="ar-SA" sz="1050" dirty="0">
              <a:solidFill>
                <a:schemeClr val="tx1"/>
              </a:solidFill>
            </a:endParaRPr>
          </a:p>
        </p:txBody>
      </p:sp>
      <p:sp>
        <p:nvSpPr>
          <p:cNvPr id="51" name="مربع نص 50">
            <a:extLst>
              <a:ext uri="{FF2B5EF4-FFF2-40B4-BE49-F238E27FC236}">
                <a16:creationId xmlns:a16="http://schemas.microsoft.com/office/drawing/2014/main" id="{808FE31B-3A4B-4969-8264-77FD060845E8}"/>
              </a:ext>
            </a:extLst>
          </p:cNvPr>
          <p:cNvSpPr txBox="1"/>
          <p:nvPr/>
        </p:nvSpPr>
        <p:spPr>
          <a:xfrm>
            <a:off x="7980948" y="5680511"/>
            <a:ext cx="914400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10</a:t>
            </a:r>
            <a:endParaRPr lang="ar-SA" sz="1050" dirty="0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DD8B3288-81F1-40CD-B682-36336207141D}"/>
              </a:ext>
            </a:extLst>
          </p:cNvPr>
          <p:cNvSpPr txBox="1"/>
          <p:nvPr/>
        </p:nvSpPr>
        <p:spPr>
          <a:xfrm>
            <a:off x="4323349" y="5678095"/>
            <a:ext cx="914400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40</a:t>
            </a:r>
            <a:endParaRPr lang="ar-SA" sz="1050" dirty="0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F160D035-0934-4B1A-8BD4-64DFC0CEE180}"/>
              </a:ext>
            </a:extLst>
          </p:cNvPr>
          <p:cNvSpPr txBox="1"/>
          <p:nvPr/>
        </p:nvSpPr>
        <p:spPr>
          <a:xfrm>
            <a:off x="5269834" y="5678097"/>
            <a:ext cx="914400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=</a:t>
            </a:r>
            <a:endParaRPr lang="ar-SA" sz="1050" dirty="0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B61931D0-1902-49F2-A82B-C98C1CD71C5C}"/>
              </a:ext>
            </a:extLst>
          </p:cNvPr>
          <p:cNvSpPr txBox="1"/>
          <p:nvPr/>
        </p:nvSpPr>
        <p:spPr>
          <a:xfrm>
            <a:off x="7082591" y="5678096"/>
            <a:ext cx="914400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×</a:t>
            </a:r>
            <a:endParaRPr lang="ar-SA" sz="1050" dirty="0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FA6624A4-8C6F-4E97-8060-F6575CA6F5AC}"/>
              </a:ext>
            </a:extLst>
          </p:cNvPr>
          <p:cNvSpPr txBox="1"/>
          <p:nvPr/>
        </p:nvSpPr>
        <p:spPr>
          <a:xfrm>
            <a:off x="6168191" y="5678097"/>
            <a:ext cx="914400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4</a:t>
            </a:r>
            <a:endParaRPr lang="ar-SA" sz="1050" dirty="0">
              <a:solidFill>
                <a:schemeClr val="tx1"/>
              </a:solidFill>
            </a:endParaRPr>
          </a:p>
        </p:txBody>
      </p:sp>
      <p:sp>
        <p:nvSpPr>
          <p:cNvPr id="56" name="Title 1">
            <a:extLst>
              <a:ext uri="{FF2B5EF4-FFF2-40B4-BE49-F238E27FC236}">
                <a16:creationId xmlns:a16="http://schemas.microsoft.com/office/drawing/2014/main" id="{929BA808-B020-4316-9D27-1172EB956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620" y="-28077"/>
            <a:ext cx="11159612" cy="1094634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ar-SA" dirty="0"/>
              <a:t>حقائق الضرب بالعدد 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718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1B3581C5-A024-414A-8A9C-9D402CC7E0BA}"/>
              </a:ext>
            </a:extLst>
          </p:cNvPr>
          <p:cNvSpPr/>
          <p:nvPr/>
        </p:nvSpPr>
        <p:spPr>
          <a:xfrm>
            <a:off x="752167" y="2265176"/>
            <a:ext cx="10707329" cy="104644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ar-SA" sz="4400" b="1" dirty="0">
                <a:solidFill>
                  <a:schemeClr val="tx1"/>
                </a:solidFill>
              </a:rPr>
              <a:t>والى لقاء جديد في درس جديد</a:t>
            </a:r>
            <a:endParaRPr lang="ar-SA" sz="800" b="1" dirty="0">
              <a:solidFill>
                <a:schemeClr val="tx1"/>
              </a:solidFill>
            </a:endParaRPr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372858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139</TotalTime>
  <Words>101</Words>
  <Application>Microsoft Office PowerPoint</Application>
  <PresentationFormat>Widescreen</PresentationFormat>
  <Paragraphs>80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Times New Roman</vt:lpstr>
      <vt:lpstr>school</vt:lpstr>
      <vt:lpstr>الضرب بالعدد 4</vt:lpstr>
      <vt:lpstr>PowerPoint Presentation</vt:lpstr>
      <vt:lpstr>حقائق الضرب بالعدد 4</vt:lpstr>
      <vt:lpstr>حقائق الضرب بالعدد 4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ابو محمد</cp:lastModifiedBy>
  <cp:revision>21</cp:revision>
  <dcterms:created xsi:type="dcterms:W3CDTF">2020-05-02T02:36:07Z</dcterms:created>
  <dcterms:modified xsi:type="dcterms:W3CDTF">2020-05-14T08:22:54Z</dcterms:modified>
</cp:coreProperties>
</file>