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78"/>
      </p:cViewPr>
      <p:guideLst>
        <p:guide orient="horz" pos="2160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الضرب بالعدد 9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7EAA5B4E-3CBD-4FE3-90C6-9E5FC5874063}"/>
              </a:ext>
            </a:extLst>
          </p:cNvPr>
          <p:cNvSpPr/>
          <p:nvPr/>
        </p:nvSpPr>
        <p:spPr>
          <a:xfrm>
            <a:off x="3030792" y="-5899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61DACC92-D583-4960-B2EB-C17C2C6DE91F}"/>
              </a:ext>
            </a:extLst>
          </p:cNvPr>
          <p:cNvSpPr/>
          <p:nvPr/>
        </p:nvSpPr>
        <p:spPr>
          <a:xfrm>
            <a:off x="6209072" y="1961535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</a:t>
            </a:r>
            <a:r>
              <a:rPr lang="ar-SA" sz="2800" b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أن تتذكر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بعض حقائق الضرب الخاصة بالعدد</a:t>
            </a: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9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مما مر معنا في الدروس السابقة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BB292ECC-FBCF-45B3-8D8D-B102116C4F25}"/>
              </a:ext>
            </a:extLst>
          </p:cNvPr>
          <p:cNvSpPr/>
          <p:nvPr/>
        </p:nvSpPr>
        <p:spPr>
          <a:xfrm>
            <a:off x="280219" y="2374492"/>
            <a:ext cx="6091085" cy="24187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تستكشف الحقائق الجديدة بالعدد </a:t>
            </a: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ECC27-29CF-4799-ABA7-325A6F87C5F3}"/>
              </a:ext>
            </a:extLst>
          </p:cNvPr>
          <p:cNvSpPr txBox="1"/>
          <p:nvPr/>
        </p:nvSpPr>
        <p:spPr>
          <a:xfrm>
            <a:off x="4188542" y="191729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>
                <a:ln/>
                <a:solidFill>
                  <a:schemeClr val="accent4"/>
                </a:solidFill>
              </a:rPr>
              <a:t>ما نرجو </a:t>
            </a:r>
            <a:r>
              <a:rPr lang="ar-SA" sz="3600" b="1" dirty="0">
                <a:ln/>
                <a:solidFill>
                  <a:schemeClr val="accent4"/>
                </a:solidFill>
              </a:rPr>
              <a:t>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95DA458-077E-461E-B641-D78B4B5FF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9B1435-B64F-4A2A-AF1F-B5640BAB1507}"/>
              </a:ext>
            </a:extLst>
          </p:cNvPr>
          <p:cNvSpPr txBox="1">
            <a:spLocks/>
          </p:cNvSpPr>
          <p:nvPr/>
        </p:nvSpPr>
        <p:spPr>
          <a:xfrm>
            <a:off x="343741" y="-4967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حقائق الضرب بالعدد 9</a:t>
            </a:r>
            <a:endParaRPr lang="en-US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87C81A1-9BBE-4FF3-A43F-32AAE6CD8A70}"/>
              </a:ext>
            </a:extLst>
          </p:cNvPr>
          <p:cNvSpPr txBox="1"/>
          <p:nvPr/>
        </p:nvSpPr>
        <p:spPr>
          <a:xfrm>
            <a:off x="7981950" y="135826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6E1C1DE-1FBC-4CD4-B5A6-58B663A886DD}"/>
              </a:ext>
            </a:extLst>
          </p:cNvPr>
          <p:cNvSpPr txBox="1"/>
          <p:nvPr/>
        </p:nvSpPr>
        <p:spPr>
          <a:xfrm>
            <a:off x="4287255" y="135826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585B75F-766A-46EE-8176-EA414109A429}"/>
              </a:ext>
            </a:extLst>
          </p:cNvPr>
          <p:cNvSpPr txBox="1"/>
          <p:nvPr/>
        </p:nvSpPr>
        <p:spPr>
          <a:xfrm>
            <a:off x="5233740" y="135585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393653E-9FB7-460F-9BAA-ADE954B82C32}"/>
              </a:ext>
            </a:extLst>
          </p:cNvPr>
          <p:cNvSpPr txBox="1"/>
          <p:nvPr/>
        </p:nvSpPr>
        <p:spPr>
          <a:xfrm>
            <a:off x="7046497" y="135584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3BE90E2-402B-4945-93A2-C7DE8B247401}"/>
              </a:ext>
            </a:extLst>
          </p:cNvPr>
          <p:cNvSpPr txBox="1"/>
          <p:nvPr/>
        </p:nvSpPr>
        <p:spPr>
          <a:xfrm>
            <a:off x="6132097" y="135585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760E16E-EC6C-4354-90A8-8E22F29AF6AC}"/>
              </a:ext>
            </a:extLst>
          </p:cNvPr>
          <p:cNvSpPr txBox="1"/>
          <p:nvPr/>
        </p:nvSpPr>
        <p:spPr>
          <a:xfrm>
            <a:off x="7981950" y="20453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F71FD52-E1D4-42D5-97D1-514F1E836D98}"/>
              </a:ext>
            </a:extLst>
          </p:cNvPr>
          <p:cNvSpPr txBox="1"/>
          <p:nvPr/>
        </p:nvSpPr>
        <p:spPr>
          <a:xfrm>
            <a:off x="4287255" y="2045330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5840074-16F6-460C-A9C8-1D2CC75C33B3}"/>
              </a:ext>
            </a:extLst>
          </p:cNvPr>
          <p:cNvSpPr txBox="1"/>
          <p:nvPr/>
        </p:nvSpPr>
        <p:spPr>
          <a:xfrm>
            <a:off x="5233740" y="204291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917B6CC-3692-4C94-8B6F-F9E917309926}"/>
              </a:ext>
            </a:extLst>
          </p:cNvPr>
          <p:cNvSpPr txBox="1"/>
          <p:nvPr/>
        </p:nvSpPr>
        <p:spPr>
          <a:xfrm>
            <a:off x="7046497" y="204291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98C9C40-55CD-49B6-8B69-6F4045A9E836}"/>
              </a:ext>
            </a:extLst>
          </p:cNvPr>
          <p:cNvSpPr txBox="1"/>
          <p:nvPr/>
        </p:nvSpPr>
        <p:spPr>
          <a:xfrm>
            <a:off x="6132097" y="204291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82A7EA2-41DD-4403-AD10-A257B463A3C6}"/>
              </a:ext>
            </a:extLst>
          </p:cNvPr>
          <p:cNvSpPr txBox="1"/>
          <p:nvPr/>
        </p:nvSpPr>
        <p:spPr>
          <a:xfrm>
            <a:off x="7981950" y="2754433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27B3CFE6-739F-46D7-9809-EABE2FA8D1E9}"/>
              </a:ext>
            </a:extLst>
          </p:cNvPr>
          <p:cNvSpPr txBox="1"/>
          <p:nvPr/>
        </p:nvSpPr>
        <p:spPr>
          <a:xfrm>
            <a:off x="4287255" y="2754433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B70A4DF4-4911-45F9-A1E6-0E85F1C7F921}"/>
              </a:ext>
            </a:extLst>
          </p:cNvPr>
          <p:cNvSpPr txBox="1"/>
          <p:nvPr/>
        </p:nvSpPr>
        <p:spPr>
          <a:xfrm>
            <a:off x="5233740" y="275201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5B674E03-1EAC-4A37-8540-D8897E12B6B6}"/>
              </a:ext>
            </a:extLst>
          </p:cNvPr>
          <p:cNvSpPr txBox="1"/>
          <p:nvPr/>
        </p:nvSpPr>
        <p:spPr>
          <a:xfrm>
            <a:off x="7046497" y="2752018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07B1FDDB-14E0-4BA9-A6E0-457F327F0780}"/>
              </a:ext>
            </a:extLst>
          </p:cNvPr>
          <p:cNvSpPr txBox="1"/>
          <p:nvPr/>
        </p:nvSpPr>
        <p:spPr>
          <a:xfrm>
            <a:off x="6132097" y="2752019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54E8E48F-E25A-4A5D-890F-230F1C8B47B6}"/>
              </a:ext>
            </a:extLst>
          </p:cNvPr>
          <p:cNvSpPr txBox="1"/>
          <p:nvPr/>
        </p:nvSpPr>
        <p:spPr>
          <a:xfrm>
            <a:off x="7981950" y="351254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2DBE78B9-8549-490E-B1DC-AABAA7AA42EB}"/>
              </a:ext>
            </a:extLst>
          </p:cNvPr>
          <p:cNvSpPr txBox="1"/>
          <p:nvPr/>
        </p:nvSpPr>
        <p:spPr>
          <a:xfrm>
            <a:off x="4287255" y="351254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49FD08F0-8AE7-4194-BB6C-8F21320E8752}"/>
              </a:ext>
            </a:extLst>
          </p:cNvPr>
          <p:cNvSpPr txBox="1"/>
          <p:nvPr/>
        </p:nvSpPr>
        <p:spPr>
          <a:xfrm>
            <a:off x="5233740" y="351013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59910081-055F-4B25-BC89-189AC32CABAA}"/>
              </a:ext>
            </a:extLst>
          </p:cNvPr>
          <p:cNvSpPr txBox="1"/>
          <p:nvPr/>
        </p:nvSpPr>
        <p:spPr>
          <a:xfrm>
            <a:off x="7046497" y="351012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1C37EB73-1CCF-4C70-B5D9-283070F9CAA7}"/>
              </a:ext>
            </a:extLst>
          </p:cNvPr>
          <p:cNvSpPr txBox="1"/>
          <p:nvPr/>
        </p:nvSpPr>
        <p:spPr>
          <a:xfrm>
            <a:off x="6132097" y="35101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3D31F59-824E-4CCB-B5BA-6B23906089A4}"/>
              </a:ext>
            </a:extLst>
          </p:cNvPr>
          <p:cNvSpPr txBox="1"/>
          <p:nvPr/>
        </p:nvSpPr>
        <p:spPr>
          <a:xfrm>
            <a:off x="7978718" y="430288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62B063A-DA94-46D9-991E-DF8D09B000A9}"/>
              </a:ext>
            </a:extLst>
          </p:cNvPr>
          <p:cNvSpPr txBox="1"/>
          <p:nvPr/>
        </p:nvSpPr>
        <p:spPr>
          <a:xfrm>
            <a:off x="4284023" y="430288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FA70D42-A3BB-4DF4-B256-BBDC578C986D}"/>
              </a:ext>
            </a:extLst>
          </p:cNvPr>
          <p:cNvSpPr txBox="1"/>
          <p:nvPr/>
        </p:nvSpPr>
        <p:spPr>
          <a:xfrm>
            <a:off x="5230508" y="430047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83335906-4D4B-4409-9DAE-7C25652934E3}"/>
              </a:ext>
            </a:extLst>
          </p:cNvPr>
          <p:cNvSpPr txBox="1"/>
          <p:nvPr/>
        </p:nvSpPr>
        <p:spPr>
          <a:xfrm>
            <a:off x="7043265" y="430046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3499D55B-54FA-47AB-B0AE-750224FA5C9D}"/>
              </a:ext>
            </a:extLst>
          </p:cNvPr>
          <p:cNvSpPr txBox="1"/>
          <p:nvPr/>
        </p:nvSpPr>
        <p:spPr>
          <a:xfrm>
            <a:off x="6128865" y="430047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AD7BC14-9E74-4B47-98C8-092C7CB5E23E}"/>
              </a:ext>
            </a:extLst>
          </p:cNvPr>
          <p:cNvSpPr txBox="1"/>
          <p:nvPr/>
        </p:nvSpPr>
        <p:spPr>
          <a:xfrm>
            <a:off x="7981950" y="511275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5CA4977C-8041-4BCD-B273-1BECD70B92E4}"/>
              </a:ext>
            </a:extLst>
          </p:cNvPr>
          <p:cNvSpPr txBox="1"/>
          <p:nvPr/>
        </p:nvSpPr>
        <p:spPr>
          <a:xfrm>
            <a:off x="4287255" y="5112756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F7297F4-D0B1-4328-BCF2-EE576CAE680C}"/>
              </a:ext>
            </a:extLst>
          </p:cNvPr>
          <p:cNvSpPr txBox="1"/>
          <p:nvPr/>
        </p:nvSpPr>
        <p:spPr>
          <a:xfrm>
            <a:off x="5233740" y="5110342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AA2FEBF9-9744-48D4-AF20-26AC8593DD07}"/>
              </a:ext>
            </a:extLst>
          </p:cNvPr>
          <p:cNvSpPr txBox="1"/>
          <p:nvPr/>
        </p:nvSpPr>
        <p:spPr>
          <a:xfrm>
            <a:off x="7046497" y="5110341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E902E9F3-C7E9-4640-AF26-6A7CE94D1C3A}"/>
              </a:ext>
            </a:extLst>
          </p:cNvPr>
          <p:cNvSpPr txBox="1"/>
          <p:nvPr/>
        </p:nvSpPr>
        <p:spPr>
          <a:xfrm>
            <a:off x="6132097" y="5110342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9502467C-1AC5-4071-82A2-9776322FA2C0}"/>
              </a:ext>
            </a:extLst>
          </p:cNvPr>
          <p:cNvSpPr txBox="1"/>
          <p:nvPr/>
        </p:nvSpPr>
        <p:spPr>
          <a:xfrm>
            <a:off x="7949865" y="5872145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E15FCD0E-FF0C-4636-9BBD-20468B6F8627}"/>
              </a:ext>
            </a:extLst>
          </p:cNvPr>
          <p:cNvSpPr txBox="1"/>
          <p:nvPr/>
        </p:nvSpPr>
        <p:spPr>
          <a:xfrm>
            <a:off x="4255170" y="587214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4D5D88F3-A78A-4597-9D37-07FF4B99D75D}"/>
              </a:ext>
            </a:extLst>
          </p:cNvPr>
          <p:cNvSpPr txBox="1"/>
          <p:nvPr/>
        </p:nvSpPr>
        <p:spPr>
          <a:xfrm>
            <a:off x="5201655" y="5869731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EB57A702-0304-48BE-983B-3C42538D9112}"/>
              </a:ext>
            </a:extLst>
          </p:cNvPr>
          <p:cNvSpPr txBox="1"/>
          <p:nvPr/>
        </p:nvSpPr>
        <p:spPr>
          <a:xfrm>
            <a:off x="7014412" y="586973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9C89292-4B7D-460B-8F27-0839C13811D3}"/>
              </a:ext>
            </a:extLst>
          </p:cNvPr>
          <p:cNvSpPr txBox="1"/>
          <p:nvPr/>
        </p:nvSpPr>
        <p:spPr>
          <a:xfrm>
            <a:off x="6100012" y="586973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E7F78C6-07CB-48F7-9E65-A2F5373BE830}"/>
              </a:ext>
            </a:extLst>
          </p:cNvPr>
          <p:cNvSpPr txBox="1"/>
          <p:nvPr/>
        </p:nvSpPr>
        <p:spPr>
          <a:xfrm rot="19254567">
            <a:off x="9265362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تعلمنا سابقاً</a:t>
            </a:r>
            <a:r>
              <a:rPr lang="ar-SA" sz="3600" b="1" dirty="0">
                <a:ln/>
                <a:solidFill>
                  <a:schemeClr val="accent3"/>
                </a:solidFill>
              </a:rPr>
              <a:t> 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62066F-672A-466F-B40B-E9DA3EC4F845}"/>
              </a:ext>
            </a:extLst>
          </p:cNvPr>
          <p:cNvSpPr txBox="1"/>
          <p:nvPr/>
        </p:nvSpPr>
        <p:spPr>
          <a:xfrm rot="19985955">
            <a:off x="44322" y="2237563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</a:rPr>
              <a:t>الضرب عملية تبديلية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03985 -0.06967 C 0.04805 -0.08541 0.06055 -0.09375 0.07357 -0.09375 C 0.08842 -0.09375 0.1004 -0.08541 0.1086 -0.06967 L 0.14857 -1.85185E-6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03985 -0.06968 C 0.04805 -0.08542 0.06055 -0.09375 0.07357 -0.09375 C 0.08842 -0.09375 0.1004 -0.08542 0.1086 -0.06968 L 0.14857 0 " pathEditMode="relative" rAng="0" ptsTypes="AAAAA">
                                      <p:cBhvr>
                                        <p:cTn id="1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2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3985 -0.06968 C 0.04805 -0.08542 0.06055 -0.09375 0.07357 -0.09375 C 0.08842 -0.09375 0.1004 -0.08542 0.1086 -0.06968 L 0.14857 2.22222E-6 " pathEditMode="relative" rAng="0" ptsTypes="AAAAA">
                                      <p:cBhvr>
                                        <p:cTn id="2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2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3985 -0.06967 C 0.04805 -0.08541 0.06055 -0.09375 0.07357 -0.09375 C 0.08842 -0.09375 0.1004 -0.08541 0.1086 -0.06967 L 0.14857 -3.33333E-6 " pathEditMode="relative" rAng="0" ptsTypes="AAAAA">
                                      <p:cBhvr>
                                        <p:cTn id="2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46 L -0.04336 0.07709 C -0.05169 0.09468 -0.06432 0.10417 -0.07747 0.10417 C -0.09244 0.10417 -0.10442 0.09468 -0.11276 0.07709 L -0.15247 -0.00046 " pathEditMode="relative" rAng="0" ptsTypes="AAAAA">
                                      <p:cBhvr>
                                        <p:cTn id="30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3984 -0.06967 C 0.04805 -0.08542 0.06055 -0.09375 0.07357 -0.09375 C 0.08841 -0.09375 0.10039 -0.08542 0.10859 -0.06967 L 0.14857 -1.48148E-6 " pathEditMode="relative" rAng="0" ptsTypes="AAAAA">
                                      <p:cBhvr>
                                        <p:cTn id="3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5" grpId="1" animBg="1"/>
      <p:bldP spid="35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56" grpId="0" animBg="1"/>
      <p:bldP spid="57" grpId="0" animBg="1"/>
      <p:bldP spid="57" grpId="1" animBg="1"/>
      <p:bldP spid="57" grpId="2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 animBg="1"/>
      <p:bldP spid="62" grpId="1" animBg="1"/>
      <p:bldP spid="62" grpId="2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7" grpId="1" animBg="1"/>
      <p:bldP spid="67" grpId="2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7" grpId="1" animBg="1"/>
      <p:bldP spid="77" grpId="2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2" grpId="2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343741" y="-4967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حقائق الضرب بالعدد </a:t>
            </a:r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en-US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سنتعلم اليوم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chemeClr val="accent3"/>
                </a:solidFill>
              </a:rPr>
              <a:t>تتمة جدول حقائق الضرب بالعدد </a:t>
            </a:r>
            <a:r>
              <a:rPr lang="ar-SA" sz="4000" b="1" dirty="0">
                <a:ln/>
                <a:solidFill>
                  <a:schemeClr val="accent3"/>
                </a:solidFill>
              </a:rPr>
              <a:t>9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C83FE00-1AB3-4E6F-B6AA-38DBFF161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4361255" y="2739598"/>
            <a:ext cx="962741" cy="9627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7B51856-CC85-4A60-A0F5-246F0D542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5959723" y="2753239"/>
            <a:ext cx="962741" cy="96274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65C92BE-3A21-4FB2-B9E3-99BD71CAC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7801714" y="2739598"/>
            <a:ext cx="962741" cy="96274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EA0B555-B6AE-4F52-8323-1D0AFC2D7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4344441" y="1013124"/>
            <a:ext cx="962741" cy="9627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C12F2BE-E61B-43D6-8363-628E60F00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5959723" y="1140245"/>
            <a:ext cx="962741" cy="96274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D99A666-0305-4000-9F65-3107B7C0E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7675240" y="1052152"/>
            <a:ext cx="962741" cy="96274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479A492-1AD5-4917-B014-2C55430F3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4340656" y="4307482"/>
            <a:ext cx="962741" cy="96274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C986239-BEFE-42BD-A3A5-EA9DFC110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6078995" y="4366234"/>
            <a:ext cx="962741" cy="96274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416150A-DA94-4713-AEF5-74DEA0A03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8667">
                        <a14:foregroundMark x1="14667" y1="31556" x2="14667" y2="31556"/>
                        <a14:foregroundMark x1="16889" y1="40000" x2="16889" y2="40000"/>
                        <a14:foregroundMark x1="18667" y1="48444" x2="18667" y2="48444"/>
                        <a14:foregroundMark x1="21778" y1="56000" x2="21778" y2="56000"/>
                        <a14:foregroundMark x1="24444" y1="68444" x2="24444" y2="68444"/>
                        <a14:foregroundMark x1="24444" y1="72889" x2="24444" y2="72889"/>
                        <a14:foregroundMark x1="25778" y1="80444" x2="25778" y2="80444"/>
                        <a14:foregroundMark x1="23111" y1="25778" x2="23111" y2="25778"/>
                        <a14:foregroundMark x1="21778" y1="31556" x2="21778" y2="31556"/>
                        <a14:foregroundMark x1="23556" y1="40000" x2="23556" y2="40000"/>
                        <a14:foregroundMark x1="33333" y1="38667" x2="33333" y2="38667"/>
                        <a14:foregroundMark x1="36000" y1="43556" x2="36000" y2="43556"/>
                        <a14:foregroundMark x1="36889" y1="48889" x2="36889" y2="48889"/>
                        <a14:foregroundMark x1="38667" y1="55111" x2="38667" y2="55111"/>
                        <a14:foregroundMark x1="40000" y1="65333" x2="40000" y2="65333"/>
                        <a14:foregroundMark x1="31111" y1="30222" x2="31111" y2="30222"/>
                        <a14:foregroundMark x1="30667" y1="25778" x2="30667" y2="25778"/>
                        <a14:foregroundMark x1="38222" y1="28889" x2="38222" y2="28889"/>
                        <a14:foregroundMark x1="23111" y1="29333" x2="23111" y2="29333"/>
                        <a14:foregroundMark x1="24000" y1="32000" x2="24000" y2="32000"/>
                        <a14:foregroundMark x1="19556" y1="27111" x2="19556" y2="27111"/>
                        <a14:foregroundMark x1="20889" y1="24444" x2="20889" y2="24444"/>
                        <a14:foregroundMark x1="12444" y1="27556" x2="12444" y2="27556"/>
                        <a14:foregroundMark x1="17778" y1="34667" x2="17778" y2="34667"/>
                        <a14:foregroundMark x1="20889" y1="32889" x2="20889" y2="32889"/>
                        <a14:foregroundMark x1="25333" y1="31556" x2="25333" y2="31556"/>
                        <a14:foregroundMark x1="32889" y1="33778" x2="32889" y2="33778"/>
                        <a14:foregroundMark x1="29333" y1="22667" x2="29333" y2="22667"/>
                        <a14:foregroundMark x1="41333" y1="68889" x2="41333" y2="68889"/>
                        <a14:foregroundMark x1="44444" y1="78667" x2="44444" y2="78667"/>
                        <a14:foregroundMark x1="39111" y1="20444" x2="39111" y2="20444"/>
                        <a14:foregroundMark x1="43556" y1="21333" x2="43556" y2="21333"/>
                        <a14:foregroundMark x1="51556" y1="19111" x2="51556" y2="19111"/>
                        <a14:foregroundMark x1="53333" y1="16444" x2="53333" y2="16444"/>
                        <a14:foregroundMark x1="45333" y1="18667" x2="45333" y2="18667"/>
                        <a14:foregroundMark x1="60000" y1="15556" x2="60000" y2="15556"/>
                        <a14:foregroundMark x1="67111" y1="12889" x2="67111" y2="12889"/>
                        <a14:foregroundMark x1="68000" y1="12444" x2="68000" y2="12444"/>
                        <a14:foregroundMark x1="70667" y1="16000" x2="70667" y2="16000"/>
                        <a14:foregroundMark x1="66667" y1="16000" x2="66667" y2="16000"/>
                        <a14:foregroundMark x1="68000" y1="20000" x2="68000" y2="20000"/>
                        <a14:foregroundMark x1="71556" y1="23111" x2="71556" y2="23111"/>
                        <a14:foregroundMark x1="77778" y1="15111" x2="77778" y2="15111"/>
                        <a14:foregroundMark x1="80000" y1="22222" x2="80000" y2="22222"/>
                        <a14:foregroundMark x1="65333" y1="28889" x2="65333" y2="28889"/>
                        <a14:foregroundMark x1="55111" y1="29333" x2="55111" y2="29333"/>
                        <a14:foregroundMark x1="57333" y1="24444" x2="57333" y2="24444"/>
                        <a14:foregroundMark x1="49333" y1="31111" x2="49333" y2="31111"/>
                        <a14:foregroundMark x1="56444" y1="33333" x2="56444" y2="33333"/>
                        <a14:foregroundMark x1="66667" y1="36444" x2="66667" y2="36444"/>
                        <a14:foregroundMark x1="49778" y1="36000" x2="49778" y2="36000"/>
                        <a14:foregroundMark x1="52000" y1="41778" x2="52000" y2="41778"/>
                        <a14:foregroundMark x1="63556" y1="20000" x2="63556" y2="20000"/>
                        <a14:foregroundMark x1="57778" y1="67111" x2="57778" y2="67111"/>
                        <a14:foregroundMark x1="41778" y1="36000" x2="41778" y2="36000"/>
                        <a14:foregroundMark x1="25778" y1="43556" x2="25778" y2="43556"/>
                        <a14:foregroundMark x1="28000" y1="51556" x2="28000" y2="51556"/>
                        <a14:foregroundMark x1="31556" y1="66222" x2="31556" y2="66222"/>
                        <a14:foregroundMark x1="13778" y1="25778" x2="13778" y2="2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1026">
            <a:off x="7801714" y="4218107"/>
            <a:ext cx="962741" cy="96274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9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×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9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= 81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7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>
                <a:solidFill>
                  <a:srgbClr val="FF0000"/>
                </a:solidFill>
              </a:rPr>
              <a:t>وإلى </a:t>
            </a:r>
            <a:r>
              <a:rPr lang="ar-SA" sz="8000" b="1" dirty="0">
                <a:solidFill>
                  <a:srgbClr val="FF0000"/>
                </a:solidFill>
              </a:rPr>
              <a:t>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367</TotalTime>
  <Words>102</Words>
  <Application>Microsoft Office PowerPoint</Application>
  <PresentationFormat>شاشة عريضة</PresentationFormat>
  <Paragraphs>51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الضرب بالعدد 9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39</cp:revision>
  <dcterms:created xsi:type="dcterms:W3CDTF">2020-05-02T02:36:07Z</dcterms:created>
  <dcterms:modified xsi:type="dcterms:W3CDTF">2020-05-19T12:46:43Z</dcterms:modified>
</cp:coreProperties>
</file>