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57" r:id="rId3"/>
    <p:sldId id="258" r:id="rId4"/>
    <p:sldId id="259" r:id="rId5"/>
    <p:sldId id="264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61570" y="4511569"/>
            <a:ext cx="3761405" cy="2216689"/>
          </a:xfrm>
        </p:spPr>
        <p:txBody>
          <a:bodyPr>
            <a:normAutofit fontScale="90000"/>
          </a:bodyPr>
          <a:lstStyle/>
          <a:p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الصف : </a:t>
            </a:r>
            <a: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 smtClean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الدرس</a:t>
            </a:r>
            <a:r>
              <a:rPr lang="ar-SA" b="1" dirty="0">
                <a:solidFill>
                  <a:schemeClr val="accent6"/>
                </a:solidFill>
                <a:latin typeface="Sakkal Majalla" pitchFamily="2" charset="-78"/>
                <a:cs typeface="Sakkal Majalla" pitchFamily="2" charset="-78"/>
              </a:rPr>
              <a:t>: </a:t>
            </a:r>
            <a:r>
              <a:rPr lang="ar-SA" sz="3600" b="1" dirty="0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العد </a:t>
            </a:r>
            <a:r>
              <a:rPr lang="ar-SA" sz="3600" b="1" smtClean="0">
                <a:solidFill>
                  <a:srgbClr val="00B050"/>
                </a:solidFill>
                <a:latin typeface="Sakkal Majalla" pitchFamily="2" charset="-78"/>
                <a:cs typeface="Sakkal Majalla" pitchFamily="2" charset="-78"/>
              </a:rPr>
              <a:t>بالاثنينات                                      وبالعشرات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تذكر: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/>
              <a:t>10 و 20  هما.......</a:t>
            </a:r>
          </a:p>
          <a:p>
            <a:pPr marL="0" indent="0" algn="r">
              <a:buNone/>
            </a:pPr>
            <a:r>
              <a:rPr lang="ar-SA" dirty="0" smtClean="0"/>
              <a:t>5 وحدات و ..... عشرات هي 35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5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انظر إلى أزواج الأحذية التالية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jamal\Desktop\تصوير الدروس\العد بالاثنينات وبالعشرات 9\حي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79" y="1600200"/>
            <a:ext cx="7658501" cy="2346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شكل بيضاوي 3"/>
          <p:cNvSpPr/>
          <p:nvPr/>
        </p:nvSpPr>
        <p:spPr>
          <a:xfrm>
            <a:off x="2941320" y="3688081"/>
            <a:ext cx="3916680" cy="184372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الزوج</a:t>
            </a:r>
          </a:p>
          <a:p>
            <a:pPr algn="ctr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مجموعة مؤلفة من عنصرين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حاول أن تعد </a:t>
            </a:r>
            <a:r>
              <a:rPr lang="ar-SA" sz="3600" b="1" dirty="0" err="1" smtClean="0">
                <a:latin typeface="Sakkal Majalla" pitchFamily="2" charset="-78"/>
                <a:cs typeface="Sakkal Majalla" pitchFamily="2" charset="-78"/>
              </a:rPr>
              <a:t>بالاثنينات</a:t>
            </a:r>
            <a:r>
              <a:rPr lang="ar-SA" sz="3600" b="1" dirty="0" smtClean="0">
                <a:latin typeface="Sakkal Majalla" pitchFamily="2" charset="-78"/>
                <a:cs typeface="Sakkal Majalla" pitchFamily="2" charset="-78"/>
              </a:rPr>
              <a:t>/ اكتب العدد الصحيح</a:t>
            </a:r>
            <a:endParaRPr lang="en-US" sz="3600" b="1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amal\Desktop\تصوير الدروس\العد بالاثنينات وبالعشرات 9\Screenshot_٢٠٢٠-٠٥-١٥-٢٢-٤٤-٢٠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30" y="1680211"/>
            <a:ext cx="4572000" cy="444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انظر إلى القطع النقدية التالية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jamal\Desktop\تصوير الدروس\العد بالاثنينات وبالعشرات 9\Screenshot_٢٠٢٠-٠٥-١٥-٢٢-٤٥-٠٨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571624"/>
            <a:ext cx="7703560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743200" y="3371849"/>
            <a:ext cx="4739640" cy="21793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ماذا تمثل كل قطعة نقدية</a:t>
            </a:r>
          </a:p>
          <a:p>
            <a:pPr algn="r"/>
            <a:r>
              <a:rPr lang="ar-SA" sz="3200" b="1" dirty="0" err="1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مامجموع</a:t>
            </a:r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 القطع النقدية</a:t>
            </a:r>
          </a:p>
          <a:p>
            <a:pPr algn="r"/>
            <a:r>
              <a:rPr lang="ar-SA" sz="32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ما اسم طريقة العد التي استخدمناها</a:t>
            </a:r>
            <a:endParaRPr lang="ar-SA" sz="32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8897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حاول أن تحل التدريبات التالية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عد </a:t>
            </a:r>
            <a:r>
              <a:rPr lang="ar-SA" dirty="0" err="1" smtClean="0">
                <a:latin typeface="Sakkal Majalla" pitchFamily="2" charset="-78"/>
                <a:cs typeface="Sakkal Majalla" pitchFamily="2" charset="-78"/>
              </a:rPr>
              <a:t>بالاثنينات</a:t>
            </a:r>
            <a:endParaRPr lang="ar-SA" dirty="0" smtClean="0">
              <a:latin typeface="Sakkal Majalla" pitchFamily="2" charset="-78"/>
              <a:cs typeface="Sakkal Majalla" pitchFamily="2" charset="-78"/>
            </a:endParaRP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2، 4، 6، ......،.....،.....،.....،.....،.....،.....،....ـ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عد بالعشرات</a:t>
            </a:r>
          </a:p>
          <a:p>
            <a:pPr marL="0" indent="0" algn="r">
              <a:buNone/>
            </a:pPr>
            <a:r>
              <a:rPr lang="ar-SA" dirty="0" smtClean="0">
                <a:latin typeface="Sakkal Majalla" pitchFamily="2" charset="-78"/>
                <a:cs typeface="Sakkal Majalla" pitchFamily="2" charset="-78"/>
              </a:rPr>
              <a:t>10، 20، .....،.....،.....،.....،.....،.....،.....ـ,.....ـ</a:t>
            </a:r>
            <a:endParaRPr lang="en-US" dirty="0"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535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9840"/>
            <a:ext cx="8229600" cy="3596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ar-SA" sz="4400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إلى اللقاء</a:t>
            </a:r>
            <a:endParaRPr lang="en-US" sz="44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672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60</TotalTime>
  <Words>81</Words>
  <Application>Microsoft Office PowerPoint</Application>
  <PresentationFormat>عرض على الشاشة (3:4)‏</PresentationFormat>
  <Paragraphs>18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الصف : الأول المادة: حساب الدرس: العد بالاثنينات                                      وبالعشرات</vt:lpstr>
      <vt:lpstr>تذكر:</vt:lpstr>
      <vt:lpstr>انظر إلى أزواج الأحذية التالية</vt:lpstr>
      <vt:lpstr>حاول أن تعد بالاثنينات/ اكتب العدد الصحيح</vt:lpstr>
      <vt:lpstr>انظر إلى القطع النقدية التالية</vt:lpstr>
      <vt:lpstr>حاول أن تحل التدريبات التالية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‏‏مستخدم Windows</cp:lastModifiedBy>
  <cp:revision>9</cp:revision>
  <dcterms:created xsi:type="dcterms:W3CDTF">2020-05-02T02:36:07Z</dcterms:created>
  <dcterms:modified xsi:type="dcterms:W3CDTF">2020-05-15T20:11:51Z</dcterms:modified>
</cp:coreProperties>
</file>