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71" r:id="rId6"/>
    <p:sldId id="268" r:id="rId7"/>
    <p:sldId id="273" r:id="rId8"/>
    <p:sldId id="26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4400" dirty="0" smtClean="0"/>
            <a:t>أن يعدد التلميذ العادات السليمة أثناء تناول الطعام.</a:t>
          </a:r>
          <a:endParaRPr lang="ar-SA" sz="44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Y="-14693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941" custScaleY="6264" custLinFactNeighborX="-4735" custLinFactNeighborY="60698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Y" sz="4400" dirty="0" smtClean="0"/>
            <a:t>أن يذكر التلميذ أمثلة عن الأغذية </a:t>
          </a:r>
          <a:r>
            <a:rPr lang="ar-SY" sz="4400" dirty="0" smtClean="0"/>
            <a:t>الصحية.</a:t>
          </a:r>
          <a:endParaRPr lang="ar-SA" sz="44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Y="8391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750" custScaleY="6264" custLinFactNeighborX="-4735" custLinFactNeighborY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599506" cy="14340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400" kern="1200" dirty="0" smtClean="0"/>
            <a:t>أن يعدد التلميذ العادات السليمة أثناء تناول الطعام.</a:t>
          </a:r>
          <a:endParaRPr lang="ar-SA" sz="4400" b="0" kern="1200" dirty="0"/>
        </a:p>
      </dsp:txBody>
      <dsp:txXfrm>
        <a:off x="1463307" y="0"/>
        <a:ext cx="5136198" cy="1434059"/>
      </dsp:txXfrm>
    </dsp:sp>
    <dsp:sp modelId="{3D40DE99-FB10-48E3-A87B-8B30225AE7A4}">
      <dsp:nvSpPr>
        <dsp:cNvPr id="0" name=""/>
        <dsp:cNvSpPr/>
      </dsp:nvSpPr>
      <dsp:spPr>
        <a:xfrm rot="10800000" flipH="1">
          <a:off x="714850" y="1363597"/>
          <a:ext cx="52017" cy="718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496182" cy="18842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400" kern="1200" dirty="0" smtClean="0"/>
            <a:t>أن يذكر التلميذ أمثلة عن الأغذية </a:t>
          </a:r>
          <a:r>
            <a:rPr lang="ar-SY" sz="4400" kern="1200" dirty="0" smtClean="0"/>
            <a:t>الصحية.</a:t>
          </a:r>
          <a:endParaRPr lang="ar-SA" sz="4400" b="0" kern="1200" dirty="0"/>
        </a:p>
      </dsp:txBody>
      <dsp:txXfrm>
        <a:off x="1487658" y="0"/>
        <a:ext cx="5008523" cy="1884218"/>
      </dsp:txXfrm>
    </dsp:sp>
    <dsp:sp modelId="{3D40DE99-FB10-48E3-A87B-8B30225AE7A4}">
      <dsp:nvSpPr>
        <dsp:cNvPr id="0" name=""/>
        <dsp:cNvSpPr/>
      </dsp:nvSpPr>
      <dsp:spPr>
        <a:xfrm rot="10800000" flipH="1">
          <a:off x="752160" y="894913"/>
          <a:ext cx="48721" cy="944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الغذاء وأهميته ونظافته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223198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08215" y="316997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989449860"/>
              </p:ext>
            </p:extLst>
          </p:nvPr>
        </p:nvGraphicFramePr>
        <p:xfrm>
          <a:off x="1295986" y="1297138"/>
          <a:ext cx="6599506" cy="143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4209724518"/>
              </p:ext>
            </p:extLst>
          </p:nvPr>
        </p:nvGraphicFramePr>
        <p:xfrm>
          <a:off x="1399310" y="2840183"/>
          <a:ext cx="6496182" cy="188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27708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193963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smtClean="0"/>
              <a:t>تأمل الصور </a:t>
            </a:r>
            <a:r>
              <a:rPr lang="ar-SY" sz="4400" b="1" dirty="0" smtClean="0"/>
              <a:t>الآتية:</a:t>
            </a:r>
            <a:endParaRPr lang="ar-SY" sz="44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5" y="3523384"/>
            <a:ext cx="2143125" cy="1934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5" y="1388228"/>
            <a:ext cx="2264352" cy="136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07" y="1316181"/>
            <a:ext cx="2570885" cy="134971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1158828"/>
            <a:ext cx="2495550" cy="183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1" y="2919103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192577"/>
            <a:ext cx="188595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967153" y="2327755"/>
            <a:ext cx="7403123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4000" dirty="0"/>
              <a:t>آ</a:t>
            </a:r>
            <a:r>
              <a:rPr lang="ar-SY" sz="4000" dirty="0" smtClean="0"/>
              <a:t>كل البيض واللحم والسمك والدجاج والجبن وغيرها للحصول على غذاء صحي  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874284" y="5075670"/>
            <a:ext cx="4009293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dirty="0" smtClean="0"/>
              <a:t>أغسل الخضر والفواكه قبل أكلها</a:t>
            </a:r>
            <a:endParaRPr lang="ar-SY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39" y="526170"/>
            <a:ext cx="4056561" cy="2948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773080"/>
            <a:ext cx="3580015" cy="2948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6415" y="4869842"/>
            <a:ext cx="4307165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أشرب </a:t>
            </a:r>
            <a:r>
              <a:rPr lang="ar-SY" sz="4000" dirty="0"/>
              <a:t>العصير الطبيعي </a:t>
            </a:r>
          </a:p>
          <a:p>
            <a:pPr algn="ctr"/>
            <a:r>
              <a:rPr lang="ar-SY" sz="4000" dirty="0" smtClean="0"/>
              <a:t>أشرب الحليب المغلي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21" y="526471"/>
            <a:ext cx="2085975" cy="307535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526472"/>
            <a:ext cx="4170218" cy="30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490537" y="2999481"/>
            <a:ext cx="3333318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dirty="0" smtClean="0"/>
              <a:t>أجلس جلسة صحية حين آكل الطعام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575309"/>
            <a:ext cx="3586163" cy="2167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40" y="575309"/>
            <a:ext cx="3549967" cy="2167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ربع نص 8"/>
          <p:cNvSpPr txBox="1"/>
          <p:nvPr/>
        </p:nvSpPr>
        <p:spPr>
          <a:xfrm>
            <a:off x="4578752" y="2999481"/>
            <a:ext cx="3333318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dirty="0" smtClean="0"/>
              <a:t>أتجنب شراء الأطعمة المكشوفة </a:t>
            </a:r>
          </a:p>
        </p:txBody>
      </p:sp>
    </p:spTree>
    <p:extLst>
      <p:ext uri="{BB962C8B-B14F-4D97-AF65-F5344CB8AC3E}">
        <p14:creationId xmlns:p14="http://schemas.microsoft.com/office/powerpoint/2010/main" val="36232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665018" y="734291"/>
            <a:ext cx="7730837" cy="278671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1302328" y="1742929"/>
            <a:ext cx="64977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أذكر العادات الغذائية السليمة </a:t>
            </a:r>
            <a:endParaRPr lang="ar-SY" sz="4400" b="1" dirty="0"/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359</TotalTime>
  <Words>65</Words>
  <Application>Microsoft Office PowerPoint</Application>
  <PresentationFormat>عرض على الشاشة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school</vt:lpstr>
      <vt:lpstr>الصف : الأول المادة : علوم  الدرس :الغذاء وأهميته ونظافته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53</cp:revision>
  <dcterms:created xsi:type="dcterms:W3CDTF">2020-05-02T02:36:07Z</dcterms:created>
  <dcterms:modified xsi:type="dcterms:W3CDTF">2020-07-02T08:01:49Z</dcterms:modified>
</cp:coreProperties>
</file>