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الغيوم ودورة الماء في الطبيعة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 </a:t>
            </a:r>
            <a:r>
              <a:rPr lang="ar-SY" dirty="0" smtClean="0"/>
              <a:t>يتوقع </a:t>
            </a:r>
            <a:r>
              <a:rPr lang="ar-SY" dirty="0" smtClean="0"/>
              <a:t>من التلميذ في </a:t>
            </a:r>
            <a:r>
              <a:rPr lang="ar-SY" dirty="0" smtClean="0"/>
              <a:t>نهاية الدرس أن:</a:t>
            </a:r>
          </a:p>
          <a:p>
            <a:pPr marL="0" indent="0" algn="r">
              <a:buNone/>
            </a:pPr>
            <a:r>
              <a:rPr lang="ar-SY" dirty="0" smtClean="0"/>
              <a:t> يذكر مراحل تشكل الغيوم.</a:t>
            </a:r>
          </a:p>
          <a:p>
            <a:pPr marL="0" indent="0" algn="r">
              <a:buNone/>
            </a:pPr>
            <a:r>
              <a:rPr lang="ar-SY" dirty="0" smtClean="0"/>
              <a:t> يشرح دورة الماء في الطبيعة.</a:t>
            </a:r>
            <a:r>
              <a:rPr lang="en-US" dirty="0" smtClean="0"/>
              <a:t>   </a:t>
            </a:r>
            <a:endParaRPr lang="ar-SY" dirty="0" smtClean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41327" y="3256767"/>
            <a:ext cx="5235878" cy="12776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 smtClean="0"/>
              <a:t>يصعد بخار الماء في الهواء ثم يتكاثف ( يتجمًع) فتتشكل الغيوم</a:t>
            </a:r>
            <a:endParaRPr lang="ar-SY" sz="3200" dirty="0"/>
          </a:p>
        </p:txBody>
      </p:sp>
      <p:pic>
        <p:nvPicPr>
          <p:cNvPr id="1026" name="Picture 2" descr="C:\Users\أحمد زكور\Desktop\تنزيل.jpg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26" y="563672"/>
            <a:ext cx="5235877" cy="24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ar-SY" dirty="0" smtClean="0"/>
          </a:p>
          <a:p>
            <a:pPr marL="0" indent="0" algn="r">
              <a:buNone/>
            </a:pPr>
            <a:r>
              <a:rPr lang="ar-SY" dirty="0" smtClean="0"/>
              <a:t>دورة الماء في الطبيعة : حركة انتقال الماء من الأرض إلى الغيوم ثم عودته للأرض.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/>
              <a:t>املأ </a:t>
            </a:r>
            <a:r>
              <a:rPr lang="ar-SY" dirty="0"/>
              <a:t>الفراغات الآتية بالكلمات المناسبة:</a:t>
            </a:r>
          </a:p>
          <a:p>
            <a:pPr marL="0" indent="0" algn="r">
              <a:buNone/>
            </a:pPr>
            <a:r>
              <a:rPr lang="ar-SY" dirty="0"/>
              <a:t> ( </a:t>
            </a:r>
            <a:r>
              <a:rPr lang="ar-SY" dirty="0" smtClean="0"/>
              <a:t>بخار الماء - أمطار - ثلوج )</a:t>
            </a:r>
          </a:p>
          <a:p>
            <a:pPr marL="0" indent="0" algn="r">
              <a:buNone/>
            </a:pPr>
            <a:r>
              <a:rPr lang="ar-SY" dirty="0" smtClean="0"/>
              <a:t>ينتقل الماء من البحار والبحيرات على شكل .......ثم يهطل  على شكل .........و.........ثم يعود للبحار والبحيرات.</a:t>
            </a:r>
            <a:endParaRPr lang="ar-SY" dirty="0"/>
          </a:p>
          <a:p>
            <a:pPr marL="0" indent="0" algn="r">
              <a:buNone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246</TotalTime>
  <Words>93</Words>
  <Application>Microsoft Office PowerPoint</Application>
  <PresentationFormat>عرض على الشاشة (3:4)‏</PresentationFormat>
  <Paragraphs>12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الغيوم ودورة الماء في الطبيعة</vt:lpstr>
      <vt:lpstr>مخرجات التعلم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30</cp:revision>
  <dcterms:created xsi:type="dcterms:W3CDTF">2020-05-02T02:36:07Z</dcterms:created>
  <dcterms:modified xsi:type="dcterms:W3CDTF">2020-05-11T17:43:46Z</dcterms:modified>
</cp:coreProperties>
</file>