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776264"/>
            <a:ext cx="3641148" cy="722168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600" dirty="0">
                <a:solidFill>
                  <a:schemeClr val="tx1"/>
                </a:solidFill>
              </a:rPr>
              <a:t>القسمة مع إعادة التجميع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1" y="1814680"/>
            <a:ext cx="7092616" cy="1481973"/>
          </a:xfrm>
          <a:blipFill>
            <a:blip r:embed="rId3"/>
            <a:tile tx="0" ty="0" sx="100000" sy="100000" flip="none" algn="tl"/>
          </a:blipFill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Autofit/>
          </a:bodyPr>
          <a:lstStyle/>
          <a:p>
            <a:r>
              <a:rPr lang="ar-SA" dirty="0"/>
              <a:t>هيا بنا نتعرف إلى القسمة على عدد</a:t>
            </a:r>
            <a:br>
              <a:rPr lang="ar-SA" dirty="0"/>
            </a:br>
            <a:r>
              <a:rPr lang="ar-SA" dirty="0"/>
              <a:t> من منزلة احدة مع إعادة التجميع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27" y="4908884"/>
            <a:ext cx="6509084" cy="13234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07" y="1338222"/>
            <a:ext cx="7279107" cy="7234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SA" sz="4000" dirty="0"/>
              <a:t>   لحساب ناتج 72÷2 نقم بالخطوات الآتية:</a:t>
            </a:r>
            <a:endParaRPr lang="en-US" sz="40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AD9A703-E85F-4A91-9EBB-E17DAEE9C9A2}"/>
              </a:ext>
            </a:extLst>
          </p:cNvPr>
          <p:cNvSpPr txBox="1"/>
          <p:nvPr/>
        </p:nvSpPr>
        <p:spPr>
          <a:xfrm>
            <a:off x="5400964" y="2736502"/>
            <a:ext cx="307252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الأولى :</a:t>
            </a:r>
          </a:p>
          <a:p>
            <a:pPr algn="r"/>
            <a:r>
              <a:rPr lang="ar-SA" sz="2400" dirty="0"/>
              <a:t>نمثل العدد بالمكعبات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906CA12-58D2-4E76-9655-69BBC21174E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468799" y="2436444"/>
            <a:ext cx="1405366" cy="14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عنصر نائب للمحتوى 5">
            <a:extLst>
              <a:ext uri="{FF2B5EF4-FFF2-40B4-BE49-F238E27FC236}">
                <a16:creationId xmlns:a16="http://schemas.microsoft.com/office/drawing/2014/main" id="{AD91D654-34BA-4035-B9B0-2753E409A73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1944168" y="2415364"/>
            <a:ext cx="1372442" cy="14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C99FD14-48D6-4C81-8D95-08A11F08A19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6725" r="15661" b="6725"/>
          <a:stretch/>
        </p:blipFill>
        <p:spPr bwMode="auto">
          <a:xfrm>
            <a:off x="3584663" y="2736500"/>
            <a:ext cx="464668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6534E5-3952-4A7C-BE8F-7B3850FFCF5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6725" r="15661" b="6725"/>
          <a:stretch/>
        </p:blipFill>
        <p:spPr bwMode="auto">
          <a:xfrm>
            <a:off x="4107332" y="2736501"/>
            <a:ext cx="464668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01A6F2F-C617-453C-901C-C361DDF9A77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8"/>
          <a:stretch/>
        </p:blipFill>
        <p:spPr bwMode="auto">
          <a:xfrm>
            <a:off x="4637964" y="2736502"/>
            <a:ext cx="195767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D49E458-D5FD-4890-8D7D-CACF2DD79D6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45" y="3156650"/>
            <a:ext cx="195767" cy="333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7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C2D3EDF-2001-4FA9-8860-2CBC4ED5EFC7}"/>
              </a:ext>
            </a:extLst>
          </p:cNvPr>
          <p:cNvSpPr txBox="1"/>
          <p:nvPr/>
        </p:nvSpPr>
        <p:spPr>
          <a:xfrm>
            <a:off x="5287791" y="2468641"/>
            <a:ext cx="323984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الثانية:</a:t>
            </a:r>
          </a:p>
          <a:p>
            <a:pPr algn="r"/>
            <a:r>
              <a:rPr lang="ar-SA" sz="2400" dirty="0"/>
              <a:t>نوزع أعمدة العشرات على 2 </a:t>
            </a:r>
            <a:r>
              <a:rPr lang="ar-SA" sz="2400" dirty="0" err="1"/>
              <a:t>بالتساي</a:t>
            </a:r>
            <a:r>
              <a:rPr lang="ar-SA" sz="2400" dirty="0"/>
              <a:t> يبقى عمود واحد عشرة</a:t>
            </a:r>
          </a:p>
        </p:txBody>
      </p:sp>
      <p:pic>
        <p:nvPicPr>
          <p:cNvPr id="8" name="عنصر نائب للمحتوى 5">
            <a:extLst>
              <a:ext uri="{FF2B5EF4-FFF2-40B4-BE49-F238E27FC236}">
                <a16:creationId xmlns:a16="http://schemas.microsoft.com/office/drawing/2014/main" id="{B3CFCDC4-EFE0-45E3-8039-8F347D704C7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2048609" y="2451626"/>
            <a:ext cx="1372442" cy="14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عنصر نائب للمحتوى 5">
            <a:extLst>
              <a:ext uri="{FF2B5EF4-FFF2-40B4-BE49-F238E27FC236}">
                <a16:creationId xmlns:a16="http://schemas.microsoft.com/office/drawing/2014/main" id="{3CFE8129-F88E-4FF1-A6DB-48DFE926C51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476019" y="2475156"/>
            <a:ext cx="1433019" cy="14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09FD4B7-B2F9-4A0F-80A1-F83C25E8606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6725" r="15661" b="6725"/>
          <a:stretch/>
        </p:blipFill>
        <p:spPr bwMode="auto">
          <a:xfrm>
            <a:off x="3560622" y="2763915"/>
            <a:ext cx="464668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F0622D5-B202-408E-95A1-FC0B81103DA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6725" r="15661" b="6725"/>
          <a:stretch/>
        </p:blipFill>
        <p:spPr bwMode="auto">
          <a:xfrm>
            <a:off x="4067945" y="2763916"/>
            <a:ext cx="464668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310E473-4C2D-45AA-9171-ECECD5A1886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8"/>
          <a:stretch/>
        </p:blipFill>
        <p:spPr bwMode="auto">
          <a:xfrm>
            <a:off x="4577240" y="2763916"/>
            <a:ext cx="195767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CE9026F-1E16-4DE4-8724-4B2C18D2743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55" y="3190032"/>
            <a:ext cx="195767" cy="33329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عنوان 19">
            <a:extLst>
              <a:ext uri="{FF2B5EF4-FFF2-40B4-BE49-F238E27FC236}">
                <a16:creationId xmlns:a16="http://schemas.microsoft.com/office/drawing/2014/main" id="{9DA86CA6-E4CA-4DCF-BA59-C141EA00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9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3.7037E-6 L -0.08004 -0.17848 C -0.09636 -0.21922 -0.12136 -0.24213 -0.1474 -0.24213 C -0.17709 -0.24213 -0.20087 -0.21922 -0.21719 -0.17848 L -0.29636 3.7037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0.00833 L -0.04809 -0.13241 C -0.05816 -0.16018 -0.07309 -0.175 -0.08872 -0.175 C -0.1066 -0.175 -0.12083 -0.16018 -0.1309 -0.13241 L -0.17882 -0.0083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0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EC44F4-628C-4980-BA0B-5D567737BB4C}"/>
              </a:ext>
            </a:extLst>
          </p:cNvPr>
          <p:cNvSpPr txBox="1"/>
          <p:nvPr/>
        </p:nvSpPr>
        <p:spPr>
          <a:xfrm>
            <a:off x="5269833" y="1469942"/>
            <a:ext cx="317633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الخطة الثالثة :</a:t>
            </a:r>
          </a:p>
          <a:p>
            <a:pPr algn="r" rtl="1"/>
            <a:r>
              <a:rPr lang="ar-SA" sz="2800" dirty="0"/>
              <a:t>نفك عمود العشرات الباقي ونضمه الى </a:t>
            </a:r>
            <a:r>
              <a:rPr lang="ar-SA" sz="2800" dirty="0" err="1"/>
              <a:t>الواحدات</a:t>
            </a:r>
            <a:r>
              <a:rPr lang="ar-SA" sz="2800" dirty="0"/>
              <a:t> فيصبح لدينا 12واحدة نوزعها على 2 بالتساوي</a:t>
            </a:r>
          </a:p>
        </p:txBody>
      </p:sp>
      <p:pic>
        <p:nvPicPr>
          <p:cNvPr id="5" name="عنصر نائب للمحتوى 5">
            <a:extLst>
              <a:ext uri="{FF2B5EF4-FFF2-40B4-BE49-F238E27FC236}">
                <a16:creationId xmlns:a16="http://schemas.microsoft.com/office/drawing/2014/main" id="{92B2A8B1-640A-4C14-9480-C2CD4F872B0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1935395" y="1745952"/>
            <a:ext cx="1479885" cy="168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FA6C723D-BFB0-4D5D-99B5-0F489E36FC3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 bwMode="auto">
          <a:xfrm>
            <a:off x="455510" y="1745951"/>
            <a:ext cx="1479885" cy="168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657A1B-819B-4E39-8FAE-19AF7323F2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54" y="2469731"/>
            <a:ext cx="464668" cy="35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48C3DA0-DFD4-4CA6-9F7E-472B64F3CB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20" y="2469731"/>
            <a:ext cx="464668" cy="35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F2EDE81-F18C-423A-8A7F-386A9E5270E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6725" r="15661" b="6725"/>
          <a:stretch/>
        </p:blipFill>
        <p:spPr bwMode="auto">
          <a:xfrm>
            <a:off x="2243632" y="2101137"/>
            <a:ext cx="464668" cy="9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248C5DB-DCD1-4AB4-945D-64FC1D45E3F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6725" r="15661" b="6725"/>
          <a:stretch/>
        </p:blipFill>
        <p:spPr bwMode="auto">
          <a:xfrm>
            <a:off x="811879" y="2071417"/>
            <a:ext cx="464668" cy="90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66667E-6 -0.01019 L -0.06597 0.15625 C -0.07986 0.19421 -0.10035 0.21504 -0.12188 0.21504 C -0.14636 0.21504 -0.1658 0.19421 -0.17969 0.15625 L -0.24531 -0.0101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4114 0.17153 C -0.04982 0.21042 -0.06267 0.23171 -0.07621 0.23171 C -0.09149 0.23171 -0.10382 0.21042 -0.1125 0.17153 L -0.15347 -1.11111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694" y="543776"/>
            <a:ext cx="3585411" cy="5750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72÷2=36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966"/>
            <a:ext cx="8229600" cy="5055198"/>
          </a:xfrm>
        </p:spPr>
        <p:txBody>
          <a:bodyPr/>
          <a:lstStyle/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                              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BFE6DD-6D6D-44B3-9881-F374D9BDA7F1}"/>
              </a:ext>
            </a:extLst>
          </p:cNvPr>
          <p:cNvSpPr txBox="1"/>
          <p:nvPr/>
        </p:nvSpPr>
        <p:spPr>
          <a:xfrm>
            <a:off x="4559967" y="1253116"/>
            <a:ext cx="364556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وتتم الخطوات السابقة كالتالي: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AE195F9-7A0F-46D6-9C8E-EF6A3B53AE59}"/>
              </a:ext>
            </a:extLst>
          </p:cNvPr>
          <p:cNvSpPr txBox="1"/>
          <p:nvPr/>
        </p:nvSpPr>
        <p:spPr>
          <a:xfrm>
            <a:off x="4559967" y="1776338"/>
            <a:ext cx="364556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الخطوة الأولى نقسم العشرات:</a:t>
            </a:r>
          </a:p>
          <a:p>
            <a:pPr algn="r" rtl="1"/>
            <a:r>
              <a:rPr lang="ar-SA" sz="2400" dirty="0"/>
              <a:t>    نقسم 7على2</a:t>
            </a:r>
          </a:p>
          <a:p>
            <a:pPr algn="r" rtl="1"/>
            <a:r>
              <a:rPr lang="ar-SA" sz="2400" dirty="0"/>
              <a:t>    الناتج 3لانه 3×2=6</a:t>
            </a:r>
          </a:p>
          <a:p>
            <a:pPr algn="r" rtl="1"/>
            <a:r>
              <a:rPr lang="ar-SA" sz="2400" dirty="0"/>
              <a:t>    نضرب 3بـ2</a:t>
            </a:r>
          </a:p>
          <a:p>
            <a:pPr algn="r" rtl="1"/>
            <a:r>
              <a:rPr lang="ar-SA" sz="2400" dirty="0"/>
              <a:t>    نطرح 6من7</a:t>
            </a:r>
          </a:p>
        </p:txBody>
      </p:sp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84C84B3C-1166-469E-A2B1-744D0E182206}"/>
              </a:ext>
            </a:extLst>
          </p:cNvPr>
          <p:cNvCxnSpPr/>
          <p:nvPr/>
        </p:nvCxnSpPr>
        <p:spPr>
          <a:xfrm rot="10800000" flipV="1">
            <a:off x="926433" y="1914587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64FB368-FD80-4ED6-A511-1D4E94C59ABE}"/>
              </a:ext>
            </a:extLst>
          </p:cNvPr>
          <p:cNvSpPr txBox="1"/>
          <p:nvPr/>
        </p:nvSpPr>
        <p:spPr>
          <a:xfrm>
            <a:off x="2007764" y="3130555"/>
            <a:ext cx="391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8F34B7DC-0C9C-4B34-BF66-1DF372EC77EE}"/>
              </a:ext>
            </a:extLst>
          </p:cNvPr>
          <p:cNvCxnSpPr/>
          <p:nvPr/>
        </p:nvCxnSpPr>
        <p:spPr>
          <a:xfrm>
            <a:off x="1812753" y="3094222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5A02253-39D3-487C-8F90-4EF5AA5280A9}"/>
              </a:ext>
            </a:extLst>
          </p:cNvPr>
          <p:cNvSpPr txBox="1"/>
          <p:nvPr/>
        </p:nvSpPr>
        <p:spPr>
          <a:xfrm>
            <a:off x="1961146" y="1991384"/>
            <a:ext cx="697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72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EB7371-52C2-4A2F-80BD-D862F48B817D}"/>
              </a:ext>
            </a:extLst>
          </p:cNvPr>
          <p:cNvSpPr txBox="1"/>
          <p:nvPr/>
        </p:nvSpPr>
        <p:spPr>
          <a:xfrm>
            <a:off x="1262309" y="1967403"/>
            <a:ext cx="3629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17732AE-BD08-49F7-BC93-9904716E542A}"/>
              </a:ext>
            </a:extLst>
          </p:cNvPr>
          <p:cNvSpPr txBox="1"/>
          <p:nvPr/>
        </p:nvSpPr>
        <p:spPr>
          <a:xfrm>
            <a:off x="1971178" y="2542803"/>
            <a:ext cx="9785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-   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CA2B4F9-86EE-4E08-B07B-4FD799CE3A96}"/>
              </a:ext>
            </a:extLst>
          </p:cNvPr>
          <p:cNvSpPr txBox="1"/>
          <p:nvPr/>
        </p:nvSpPr>
        <p:spPr>
          <a:xfrm>
            <a:off x="1912015" y="1418641"/>
            <a:ext cx="398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66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B67C9E-F3B0-4F6D-851C-B3CDE829CFDF}"/>
              </a:ext>
            </a:extLst>
          </p:cNvPr>
          <p:cNvSpPr txBox="1"/>
          <p:nvPr/>
        </p:nvSpPr>
        <p:spPr>
          <a:xfrm>
            <a:off x="4207547" y="774069"/>
            <a:ext cx="4022051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الخطوة الثانية نقسم الاحاد:</a:t>
            </a:r>
          </a:p>
          <a:p>
            <a:pPr algn="r" rtl="1"/>
            <a:r>
              <a:rPr lang="ar-SA" sz="2800" dirty="0"/>
              <a:t>   ننزل 2 آحاد</a:t>
            </a:r>
          </a:p>
          <a:p>
            <a:pPr algn="r" rtl="1"/>
            <a:r>
              <a:rPr lang="ar-SA" sz="2800" dirty="0"/>
              <a:t>   نقسم 12 على 2</a:t>
            </a:r>
          </a:p>
          <a:p>
            <a:pPr algn="r" rtl="1"/>
            <a:r>
              <a:rPr lang="ar-SA" sz="2800" dirty="0"/>
              <a:t>   الناتج 6 لأن 2×6=12</a:t>
            </a:r>
          </a:p>
          <a:p>
            <a:pPr algn="r" rtl="1"/>
            <a:r>
              <a:rPr lang="ar-SA" sz="2800" dirty="0"/>
              <a:t>   نضرب 6بـ2</a:t>
            </a:r>
          </a:p>
          <a:p>
            <a:pPr algn="r" rtl="1"/>
            <a:r>
              <a:rPr lang="ar-SA" sz="2800" dirty="0"/>
              <a:t>   نطرح 12من12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E68BB5-DBD1-41B9-9180-B99A4FC3DED9}"/>
              </a:ext>
            </a:extLst>
          </p:cNvPr>
          <p:cNvCxnSpPr>
            <a:cxnSpLocks/>
          </p:cNvCxnSpPr>
          <p:nvPr/>
        </p:nvCxnSpPr>
        <p:spPr>
          <a:xfrm>
            <a:off x="1970746" y="2836893"/>
            <a:ext cx="4225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495C622-9E4E-4CE5-B4B2-B71CD71EE9BD}"/>
              </a:ext>
            </a:extLst>
          </p:cNvPr>
          <p:cNvCxnSpPr>
            <a:cxnSpLocks/>
          </p:cNvCxnSpPr>
          <p:nvPr/>
        </p:nvCxnSpPr>
        <p:spPr>
          <a:xfrm>
            <a:off x="1922044" y="3788749"/>
            <a:ext cx="10510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B510E57-4E33-44CA-8586-97383413622C}"/>
              </a:ext>
            </a:extLst>
          </p:cNvPr>
          <p:cNvSpPr txBox="1"/>
          <p:nvPr/>
        </p:nvSpPr>
        <p:spPr>
          <a:xfrm>
            <a:off x="2007342" y="1098637"/>
            <a:ext cx="3629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B3C32B6A-9F7D-49FF-ABD9-274C806FDBD2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2459746" y="2108565"/>
            <a:ext cx="7726" cy="758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BFC9E4-A8A6-434F-9F0A-C745A6DE704C}"/>
              </a:ext>
            </a:extLst>
          </p:cNvPr>
          <p:cNvSpPr txBox="1"/>
          <p:nvPr/>
        </p:nvSpPr>
        <p:spPr>
          <a:xfrm>
            <a:off x="1057765" y="3819608"/>
            <a:ext cx="854242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الباقي</a:t>
            </a:r>
          </a:p>
        </p:txBody>
      </p:sp>
      <p:cxnSp>
        <p:nvCxnSpPr>
          <p:cNvPr id="11" name="موصل: على شكل مرفق 10">
            <a:extLst>
              <a:ext uri="{FF2B5EF4-FFF2-40B4-BE49-F238E27FC236}">
                <a16:creationId xmlns:a16="http://schemas.microsoft.com/office/drawing/2014/main" id="{9ACD764E-506C-46F4-A198-486A7C9D6347}"/>
              </a:ext>
            </a:extLst>
          </p:cNvPr>
          <p:cNvCxnSpPr/>
          <p:nvPr/>
        </p:nvCxnSpPr>
        <p:spPr>
          <a:xfrm rot="10800000" flipV="1">
            <a:off x="1013661" y="1646320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7C0EF5B-71A2-464F-8292-1627E51A5E36}"/>
              </a:ext>
            </a:extLst>
          </p:cNvPr>
          <p:cNvSpPr txBox="1"/>
          <p:nvPr/>
        </p:nvSpPr>
        <p:spPr>
          <a:xfrm>
            <a:off x="2007342" y="1637287"/>
            <a:ext cx="697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72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0C1E0CB-E1CB-44D7-A999-179D3237EA3B}"/>
              </a:ext>
            </a:extLst>
          </p:cNvPr>
          <p:cNvSpPr txBox="1"/>
          <p:nvPr/>
        </p:nvSpPr>
        <p:spPr>
          <a:xfrm>
            <a:off x="2004821" y="2209497"/>
            <a:ext cx="9785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6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510F45-031F-4F11-BB15-56068F68C2B8}"/>
              </a:ext>
            </a:extLst>
          </p:cNvPr>
          <p:cNvSpPr txBox="1"/>
          <p:nvPr/>
        </p:nvSpPr>
        <p:spPr>
          <a:xfrm>
            <a:off x="1970746" y="2855333"/>
            <a:ext cx="391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3D47E15-73FB-4BF1-BDAE-070AF7661EA1}"/>
              </a:ext>
            </a:extLst>
          </p:cNvPr>
          <p:cNvSpPr txBox="1"/>
          <p:nvPr/>
        </p:nvSpPr>
        <p:spPr>
          <a:xfrm>
            <a:off x="2007342" y="3204590"/>
            <a:ext cx="12056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12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180B188-A66C-49A6-8565-AE5AD1D33FA6}"/>
              </a:ext>
            </a:extLst>
          </p:cNvPr>
          <p:cNvSpPr txBox="1"/>
          <p:nvPr/>
        </p:nvSpPr>
        <p:spPr>
          <a:xfrm>
            <a:off x="2250065" y="1098889"/>
            <a:ext cx="3880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5215A8D-A0DA-4391-823E-D6400B38BAB5}"/>
              </a:ext>
            </a:extLst>
          </p:cNvPr>
          <p:cNvSpPr txBox="1"/>
          <p:nvPr/>
        </p:nvSpPr>
        <p:spPr>
          <a:xfrm>
            <a:off x="1338455" y="1637286"/>
            <a:ext cx="3629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A445441-5F23-42BC-BFD3-6AEFC17CA982}"/>
              </a:ext>
            </a:extLst>
          </p:cNvPr>
          <p:cNvSpPr txBox="1"/>
          <p:nvPr/>
        </p:nvSpPr>
        <p:spPr>
          <a:xfrm>
            <a:off x="2278265" y="2866950"/>
            <a:ext cx="3629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A16BE9F-0CDF-48CD-A882-7EE07D9AE903}"/>
              </a:ext>
            </a:extLst>
          </p:cNvPr>
          <p:cNvSpPr txBox="1"/>
          <p:nvPr/>
        </p:nvSpPr>
        <p:spPr>
          <a:xfrm>
            <a:off x="2034420" y="3752681"/>
            <a:ext cx="3088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3625957-0F08-42C5-8120-0160DF7BB937}"/>
              </a:ext>
            </a:extLst>
          </p:cNvPr>
          <p:cNvSpPr txBox="1"/>
          <p:nvPr/>
        </p:nvSpPr>
        <p:spPr>
          <a:xfrm>
            <a:off x="2285571" y="3751509"/>
            <a:ext cx="3088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7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0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6621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آمل أن </a:t>
            </a:r>
            <a:r>
              <a:rPr lang="ar-SA" dirty="0" err="1"/>
              <a:t>تكونو</a:t>
            </a:r>
            <a:r>
              <a:rPr lang="ar-SA" dirty="0"/>
              <a:t> قد استفدتم من هذا الدرس يا طلابي الأعزاء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ولا ننسى ان ننفذ الواجب المنزلي بمساعدة الأهل</a:t>
            </a:r>
          </a:p>
          <a:p>
            <a:endParaRPr lang="en-US" dirty="0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C496F65D-8C64-4FA3-B197-2B04FB74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5" y="457200"/>
            <a:ext cx="4114800" cy="854242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9498AAF7-7E7F-41A4-A2D8-8231C501C708}"/>
              </a:ext>
            </a:extLst>
          </p:cNvPr>
          <p:cNvSpPr/>
          <p:nvPr/>
        </p:nvSpPr>
        <p:spPr>
          <a:xfrm>
            <a:off x="2060447" y="3663696"/>
            <a:ext cx="5023104" cy="12070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12763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429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296</TotalTime>
  <Words>164</Words>
  <Application>Microsoft Office PowerPoint</Application>
  <PresentationFormat>عرض على الشاشة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القسمة مع إعادة التجميع</vt:lpstr>
      <vt:lpstr>هيا بنا نتعرف إلى القسمة على عدد  من منزلة احدة مع إعادة التجميع</vt:lpstr>
      <vt:lpstr>   لحساب ناتج 72÷2 نقم بالخطوات الآتية:</vt:lpstr>
      <vt:lpstr>عرض تقديمي في PowerPoint</vt:lpstr>
      <vt:lpstr>عرض تقديمي في PowerPoint</vt:lpstr>
      <vt:lpstr>72÷2=36</vt:lpstr>
      <vt:lpstr>عرض تقديمي في PowerPoint</vt:lpstr>
      <vt:lpstr>وفي الختام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24</cp:revision>
  <dcterms:created xsi:type="dcterms:W3CDTF">2020-05-02T02:36:07Z</dcterms:created>
  <dcterms:modified xsi:type="dcterms:W3CDTF">2020-05-22T15:33:40Z</dcterms:modified>
</cp:coreProperties>
</file>