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7"/>
  </p:notesMasterIdLst>
  <p:sldIdLst>
    <p:sldId id="256" r:id="rId2"/>
    <p:sldId id="262" r:id="rId3"/>
    <p:sldId id="261" r:id="rId4"/>
    <p:sldId id="270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725" y="91"/>
      </p:cViewPr>
      <p:guideLst>
        <p:guide orient="horz" pos="2160"/>
        <p:guide pos="381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ABDD766-142E-491A-BDE9-5E9FAA47D7BD}" type="datetimeFigureOut">
              <a:rPr lang="ar-SA" smtClean="0"/>
              <a:t>10/10/41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08D70BB-8D43-4B1B-B109-A2FBD2FF1C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5855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D70BB-8D43-4B1B-B109-A2FBD2FF1C6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643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6471" y="4511570"/>
            <a:ext cx="4484355" cy="2216689"/>
          </a:xfrm>
        </p:spPr>
        <p:txBody>
          <a:bodyPr>
            <a:normAutofit/>
          </a:bodyPr>
          <a:lstStyle/>
          <a:p>
            <a:r>
              <a:rPr lang="ar-SA" sz="6000" dirty="0">
                <a:solidFill>
                  <a:srgbClr val="FF0000"/>
                </a:solidFill>
              </a:rPr>
              <a:t>استكشاف المحيط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32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فقاعة التفكير: على شكل سحابة 4">
            <a:extLst>
              <a:ext uri="{FF2B5EF4-FFF2-40B4-BE49-F238E27FC236}">
                <a16:creationId xmlns:a16="http://schemas.microsoft.com/office/drawing/2014/main" id="{0B5DC72E-94E6-4874-96BE-926ADA51B0F9}"/>
              </a:ext>
            </a:extLst>
          </p:cNvPr>
          <p:cNvSpPr/>
          <p:nvPr/>
        </p:nvSpPr>
        <p:spPr>
          <a:xfrm>
            <a:off x="2955627" y="249970"/>
            <a:ext cx="6474543" cy="2020529"/>
          </a:xfrm>
          <a:prstGeom prst="cloudCallout">
            <a:avLst>
              <a:gd name="adj1" fmla="val -2382"/>
              <a:gd name="adj2" fmla="val 12381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سحابة 5">
            <a:extLst>
              <a:ext uri="{FF2B5EF4-FFF2-40B4-BE49-F238E27FC236}">
                <a16:creationId xmlns:a16="http://schemas.microsoft.com/office/drawing/2014/main" id="{C93F9F55-174A-499A-ADB4-FC57CE8700FA}"/>
              </a:ext>
            </a:extLst>
          </p:cNvPr>
          <p:cNvSpPr/>
          <p:nvPr/>
        </p:nvSpPr>
        <p:spPr>
          <a:xfrm rot="834438">
            <a:off x="677365" y="2219632"/>
            <a:ext cx="7273078" cy="241873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isometricOffAxis2Lef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chemeClr val="accent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1- </a:t>
            </a:r>
            <a:r>
              <a:rPr lang="ar-SA" sz="2800" b="1">
                <a:ln/>
                <a:solidFill>
                  <a:schemeClr val="accent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أن تحسب محيط شكل ما</a:t>
            </a:r>
            <a:endParaRPr lang="ar-SA" b="1" dirty="0">
              <a:ln/>
              <a:solidFill>
                <a:schemeClr val="accent3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3FB3FBC-91AD-4894-A75D-DB43A082D277}"/>
              </a:ext>
            </a:extLst>
          </p:cNvPr>
          <p:cNvSpPr txBox="1"/>
          <p:nvPr/>
        </p:nvSpPr>
        <p:spPr>
          <a:xfrm>
            <a:off x="4313904" y="494440"/>
            <a:ext cx="4114800" cy="175432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b="1" dirty="0">
                <a:ln/>
                <a:solidFill>
                  <a:schemeClr val="accent4"/>
                </a:solidFill>
              </a:rPr>
              <a:t>عزيزي التلميذ :</a:t>
            </a:r>
          </a:p>
          <a:p>
            <a:pPr algn="ctr"/>
            <a:r>
              <a:rPr lang="ar-SA" sz="3600" b="1" dirty="0">
                <a:ln/>
                <a:solidFill>
                  <a:schemeClr val="accent4"/>
                </a:solidFill>
              </a:rPr>
              <a:t>ما نرجو تحقيقه في هذا الدرس هو</a:t>
            </a:r>
            <a:endParaRPr lang="ar-SA" b="1" dirty="0">
              <a:ln/>
              <a:solidFill>
                <a:schemeClr val="accent4"/>
              </a:solidFill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02A79D8-E8DF-479F-BCE5-97764C6EC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5187" y="4380271"/>
            <a:ext cx="4984955" cy="241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66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سحابة 16">
            <a:extLst>
              <a:ext uri="{FF2B5EF4-FFF2-40B4-BE49-F238E27FC236}">
                <a16:creationId xmlns:a16="http://schemas.microsoft.com/office/drawing/2014/main" id="{C53200B3-DC78-4891-9142-D362BD778D53}"/>
              </a:ext>
            </a:extLst>
          </p:cNvPr>
          <p:cNvSpPr/>
          <p:nvPr/>
        </p:nvSpPr>
        <p:spPr>
          <a:xfrm>
            <a:off x="3038167" y="-29497"/>
            <a:ext cx="5943601" cy="1578077"/>
          </a:xfrm>
          <a:prstGeom prst="cloud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/>
              <a:t>استكشاف المحيط</a:t>
            </a:r>
            <a:endParaRPr lang="ar-SA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78C8543-E38A-4FCE-9A3D-05FE6A170D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31" l="0" r="9918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8849" y="3226236"/>
            <a:ext cx="5258808" cy="3631764"/>
          </a:xfrm>
          <a:prstGeom prst="rect">
            <a:avLst/>
          </a:prstGeom>
        </p:spPr>
      </p:pic>
      <p:sp>
        <p:nvSpPr>
          <p:cNvPr id="20" name="سحابة 19">
            <a:extLst>
              <a:ext uri="{FF2B5EF4-FFF2-40B4-BE49-F238E27FC236}">
                <a16:creationId xmlns:a16="http://schemas.microsoft.com/office/drawing/2014/main" id="{6CF0F500-3D52-4FC8-9583-0EC17C779716}"/>
              </a:ext>
            </a:extLst>
          </p:cNvPr>
          <p:cNvSpPr/>
          <p:nvPr/>
        </p:nvSpPr>
        <p:spPr>
          <a:xfrm>
            <a:off x="75414" y="1385452"/>
            <a:ext cx="5105623" cy="188042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FF0000"/>
                </a:solidFill>
              </a:rPr>
              <a:t>تذكر: أحضر مسطرة وقس أحد أطوال الطاولة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3086E2E3-EA38-4145-8109-DF226889A6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143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02617">
            <a:off x="3894459" y="3763441"/>
            <a:ext cx="2173913" cy="1238825"/>
          </a:xfrm>
          <a:prstGeom prst="rect">
            <a:avLst/>
          </a:prstGeom>
        </p:spPr>
      </p:pic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C421C88C-D85A-4F28-B040-94C79AD44C74}"/>
              </a:ext>
            </a:extLst>
          </p:cNvPr>
          <p:cNvCxnSpPr>
            <a:cxnSpLocks/>
          </p:cNvCxnSpPr>
          <p:nvPr/>
        </p:nvCxnSpPr>
        <p:spPr>
          <a:xfrm flipH="1">
            <a:off x="5337077" y="4160239"/>
            <a:ext cx="493898" cy="88188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B3F49D5A-4802-4784-B87F-69DE83E02B2E}"/>
              </a:ext>
            </a:extLst>
          </p:cNvPr>
          <p:cNvCxnSpPr>
            <a:cxnSpLocks/>
          </p:cNvCxnSpPr>
          <p:nvPr/>
        </p:nvCxnSpPr>
        <p:spPr>
          <a:xfrm flipH="1">
            <a:off x="3711804" y="3385435"/>
            <a:ext cx="519042" cy="743245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سحابة 32">
            <a:extLst>
              <a:ext uri="{FF2B5EF4-FFF2-40B4-BE49-F238E27FC236}">
                <a16:creationId xmlns:a16="http://schemas.microsoft.com/office/drawing/2014/main" id="{62900C08-BD3F-4A7F-A957-E7F9A3820C3E}"/>
              </a:ext>
            </a:extLst>
          </p:cNvPr>
          <p:cNvSpPr/>
          <p:nvPr/>
        </p:nvSpPr>
        <p:spPr>
          <a:xfrm>
            <a:off x="6601021" y="1236194"/>
            <a:ext cx="5105623" cy="188042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rgbClr val="FF0000"/>
                </a:solidFill>
              </a:rPr>
              <a:t>نسمي جميع أطوال الطاولة (المحيط)</a:t>
            </a:r>
          </a:p>
          <a:p>
            <a:pPr algn="ctr"/>
            <a:endParaRPr lang="ar-SA" dirty="0">
              <a:solidFill>
                <a:srgbClr val="FF0000"/>
              </a:solidFill>
            </a:endParaRPr>
          </a:p>
        </p:txBody>
      </p:sp>
      <p:cxnSp>
        <p:nvCxnSpPr>
          <p:cNvPr id="40" name="رابط مستقيم 39">
            <a:extLst>
              <a:ext uri="{FF2B5EF4-FFF2-40B4-BE49-F238E27FC236}">
                <a16:creationId xmlns:a16="http://schemas.microsoft.com/office/drawing/2014/main" id="{D890125D-91E2-4385-BEAA-2C0F6D0D7106}"/>
              </a:ext>
            </a:extLst>
          </p:cNvPr>
          <p:cNvCxnSpPr/>
          <p:nvPr/>
        </p:nvCxnSpPr>
        <p:spPr>
          <a:xfrm flipV="1">
            <a:off x="5337077" y="3993502"/>
            <a:ext cx="3644691" cy="83975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رابط مستقيم 42">
            <a:extLst>
              <a:ext uri="{FF2B5EF4-FFF2-40B4-BE49-F238E27FC236}">
                <a16:creationId xmlns:a16="http://schemas.microsoft.com/office/drawing/2014/main" id="{2D6E88EE-47D2-47CB-BA1F-1803C5C0CA53}"/>
              </a:ext>
            </a:extLst>
          </p:cNvPr>
          <p:cNvCxnSpPr>
            <a:cxnSpLocks/>
          </p:cNvCxnSpPr>
          <p:nvPr/>
        </p:nvCxnSpPr>
        <p:spPr>
          <a:xfrm>
            <a:off x="7224850" y="3226236"/>
            <a:ext cx="1756918" cy="74324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مستقيم 45">
            <a:extLst>
              <a:ext uri="{FF2B5EF4-FFF2-40B4-BE49-F238E27FC236}">
                <a16:creationId xmlns:a16="http://schemas.microsoft.com/office/drawing/2014/main" id="{9590C358-6F2D-43F1-B349-6A555A332C6C}"/>
              </a:ext>
            </a:extLst>
          </p:cNvPr>
          <p:cNvCxnSpPr>
            <a:cxnSpLocks/>
          </p:cNvCxnSpPr>
          <p:nvPr/>
        </p:nvCxnSpPr>
        <p:spPr>
          <a:xfrm flipV="1">
            <a:off x="3844212" y="3242821"/>
            <a:ext cx="3452134" cy="708556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رابط مستقيم 48">
            <a:extLst>
              <a:ext uri="{FF2B5EF4-FFF2-40B4-BE49-F238E27FC236}">
                <a16:creationId xmlns:a16="http://schemas.microsoft.com/office/drawing/2014/main" id="{579D30B8-0B1C-48AD-B2E9-4C8FCDD67F4A}"/>
              </a:ext>
            </a:extLst>
          </p:cNvPr>
          <p:cNvCxnSpPr>
            <a:cxnSpLocks/>
          </p:cNvCxnSpPr>
          <p:nvPr/>
        </p:nvCxnSpPr>
        <p:spPr>
          <a:xfrm>
            <a:off x="3843041" y="3934504"/>
            <a:ext cx="1494036" cy="920386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401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سحابة 8">
            <a:extLst>
              <a:ext uri="{FF2B5EF4-FFF2-40B4-BE49-F238E27FC236}">
                <a16:creationId xmlns:a16="http://schemas.microsoft.com/office/drawing/2014/main" id="{A39041BE-025F-48B7-8EC7-F4ED2C1E9731}"/>
              </a:ext>
            </a:extLst>
          </p:cNvPr>
          <p:cNvSpPr/>
          <p:nvPr/>
        </p:nvSpPr>
        <p:spPr>
          <a:xfrm>
            <a:off x="3038167" y="-29497"/>
            <a:ext cx="5943601" cy="1578077"/>
          </a:xfrm>
          <a:prstGeom prst="cloud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/>
              <a:t>استكشاف المحيط</a:t>
            </a:r>
            <a:endParaRPr lang="ar-SA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F6C0457-0A8D-4076-9D3E-5F7D7F748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208" y1="73288" x2="93208" y2="73288"/>
                        <a14:foregroundMark x1="86038" y1="80822" x2="86038" y2="808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12124" y="2631370"/>
            <a:ext cx="4501741" cy="2480204"/>
          </a:xfrm>
          <a:prstGeom prst="rect">
            <a:avLst/>
          </a:prstGeom>
        </p:spPr>
      </p:pic>
      <p:sp>
        <p:nvSpPr>
          <p:cNvPr id="13" name="سهم: منحني لليسار 12">
            <a:extLst>
              <a:ext uri="{FF2B5EF4-FFF2-40B4-BE49-F238E27FC236}">
                <a16:creationId xmlns:a16="http://schemas.microsoft.com/office/drawing/2014/main" id="{BE5BBF8D-6B92-4A83-AF2F-289477BB8307}"/>
              </a:ext>
            </a:extLst>
          </p:cNvPr>
          <p:cNvSpPr/>
          <p:nvPr/>
        </p:nvSpPr>
        <p:spPr>
          <a:xfrm>
            <a:off x="6001084" y="2310722"/>
            <a:ext cx="2412781" cy="2080726"/>
          </a:xfrm>
          <a:prstGeom prst="curvedLeftArrow">
            <a:avLst>
              <a:gd name="adj1" fmla="val 19255"/>
              <a:gd name="adj2" fmla="val 23786"/>
              <a:gd name="adj3" fmla="val 8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0000"/>
              </a:solidFill>
            </a:endParaRPr>
          </a:p>
        </p:txBody>
      </p:sp>
      <p:sp>
        <p:nvSpPr>
          <p:cNvPr id="16" name="سهم: منحني لليسار 15">
            <a:extLst>
              <a:ext uri="{FF2B5EF4-FFF2-40B4-BE49-F238E27FC236}">
                <a16:creationId xmlns:a16="http://schemas.microsoft.com/office/drawing/2014/main" id="{8153C0F2-B25C-433C-9914-CBAE6A426467}"/>
              </a:ext>
            </a:extLst>
          </p:cNvPr>
          <p:cNvSpPr/>
          <p:nvPr/>
        </p:nvSpPr>
        <p:spPr>
          <a:xfrm rot="10800000">
            <a:off x="3912124" y="2310722"/>
            <a:ext cx="2088960" cy="2080726"/>
          </a:xfrm>
          <a:prstGeom prst="curvedLeftArrow">
            <a:avLst>
              <a:gd name="adj1" fmla="val 25000"/>
              <a:gd name="adj2" fmla="val 24022"/>
              <a:gd name="adj3" fmla="val 2318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0000"/>
              </a:solidFill>
            </a:endParaRPr>
          </a:p>
        </p:txBody>
      </p:sp>
      <p:cxnSp>
        <p:nvCxnSpPr>
          <p:cNvPr id="15" name="رابط كسهم مستقيم 14">
            <a:extLst>
              <a:ext uri="{FF2B5EF4-FFF2-40B4-BE49-F238E27FC236}">
                <a16:creationId xmlns:a16="http://schemas.microsoft.com/office/drawing/2014/main" id="{8D32C79B-7B83-4499-8E2F-429DB9D96765}"/>
              </a:ext>
            </a:extLst>
          </p:cNvPr>
          <p:cNvCxnSpPr/>
          <p:nvPr/>
        </p:nvCxnSpPr>
        <p:spPr>
          <a:xfrm>
            <a:off x="6001084" y="1632857"/>
            <a:ext cx="0" cy="9985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0" name="صورة 19">
            <a:extLst>
              <a:ext uri="{FF2B5EF4-FFF2-40B4-BE49-F238E27FC236}">
                <a16:creationId xmlns:a16="http://schemas.microsoft.com/office/drawing/2014/main" id="{01DF218F-FAB0-4275-BC5C-968BD4AED1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308" y="3145882"/>
            <a:ext cx="2416097" cy="1578077"/>
          </a:xfrm>
          <a:prstGeom prst="rect">
            <a:avLst/>
          </a:prstGeom>
        </p:spPr>
      </p:pic>
      <p:sp>
        <p:nvSpPr>
          <p:cNvPr id="22" name="فقاعة التفكير: على شكل سحابة 21">
            <a:extLst>
              <a:ext uri="{FF2B5EF4-FFF2-40B4-BE49-F238E27FC236}">
                <a16:creationId xmlns:a16="http://schemas.microsoft.com/office/drawing/2014/main" id="{827109B5-ABF4-4C4A-B378-72A1145E2FE6}"/>
              </a:ext>
            </a:extLst>
          </p:cNvPr>
          <p:cNvSpPr/>
          <p:nvPr/>
        </p:nvSpPr>
        <p:spPr>
          <a:xfrm>
            <a:off x="647613" y="1402503"/>
            <a:ext cx="3960514" cy="1339898"/>
          </a:xfrm>
          <a:prstGeom prst="cloudCallout">
            <a:avLst>
              <a:gd name="adj1" fmla="val -11312"/>
              <a:gd name="adj2" fmla="val 11456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هذا المسبح دائري!!</a:t>
            </a:r>
          </a:p>
          <a:p>
            <a:pPr algn="ctr"/>
            <a:r>
              <a:rPr lang="ar-SA" sz="2800" dirty="0">
                <a:solidFill>
                  <a:schemeClr val="tx1"/>
                </a:solidFill>
              </a:rPr>
              <a:t>كيف أقيس محيطه؟؟|</a:t>
            </a:r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1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133472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sz="8000" b="1" dirty="0">
                <a:solidFill>
                  <a:srgbClr val="FF0000"/>
                </a:solidFill>
              </a:rPr>
              <a:t>والى لقاء جديد في درس جديد</a:t>
            </a:r>
            <a:endParaRPr lang="ar-SA" sz="1400" b="1" dirty="0">
              <a:solidFill>
                <a:srgbClr val="FF0000"/>
              </a:solidFill>
            </a:endParaRPr>
          </a:p>
          <a:p>
            <a:endParaRPr lang="ar-S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766</TotalTime>
  <Words>52</Words>
  <Application>Microsoft Office PowerPoint</Application>
  <PresentationFormat>شاشة عريضة</PresentationFormat>
  <Paragraphs>12</Paragraphs>
  <Slides>5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8" baseType="lpstr">
      <vt:lpstr>Arial</vt:lpstr>
      <vt:lpstr>Calibri</vt:lpstr>
      <vt:lpstr>school</vt:lpstr>
      <vt:lpstr>استكشاف المحيط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hp</cp:lastModifiedBy>
  <cp:revision>74</cp:revision>
  <dcterms:created xsi:type="dcterms:W3CDTF">2020-05-02T02:36:07Z</dcterms:created>
  <dcterms:modified xsi:type="dcterms:W3CDTF">2020-06-02T05:55:37Z</dcterms:modified>
</cp:coreProperties>
</file>