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68" r:id="rId6"/>
    <p:sldId id="270" r:id="rId7"/>
    <p:sldId id="271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90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algn="ctr" rtl="1"/>
          <a:r>
            <a:rPr lang="ar-SY" sz="4800" dirty="0" smtClean="0"/>
            <a:t>أن يذكر </a:t>
          </a:r>
          <a:r>
            <a:rPr lang="ar-SY" sz="4800" dirty="0" smtClean="0"/>
            <a:t>التلميذ استخدامات المغناطيس </a:t>
          </a:r>
          <a:endParaRPr lang="ar-SA" sz="48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1" custLinFactNeighborX="7559" custLinFactNeighborY="-50000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1" custAng="10800000" custFlipVert="0" custFlipHor="1" custScaleX="3750" custScaleY="6264" custLinFactNeighborX="-4735" custLinFactNeighborY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248398" cy="14256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800" kern="1200" dirty="0" smtClean="0"/>
            <a:t>أن يذكر </a:t>
          </a:r>
          <a:r>
            <a:rPr lang="ar-SY" sz="4800" kern="1200" dirty="0" smtClean="0"/>
            <a:t>التلميذ استخدامات المغناطيس </a:t>
          </a:r>
          <a:endParaRPr lang="ar-SA" sz="4800" b="0" kern="1200" dirty="0"/>
        </a:p>
      </dsp:txBody>
      <dsp:txXfrm>
        <a:off x="1392242" y="0"/>
        <a:ext cx="4856155" cy="1425624"/>
      </dsp:txXfrm>
    </dsp:sp>
    <dsp:sp modelId="{3D40DE99-FB10-48E3-A87B-8B30225AE7A4}">
      <dsp:nvSpPr>
        <dsp:cNvPr id="0" name=""/>
        <dsp:cNvSpPr/>
      </dsp:nvSpPr>
      <dsp:spPr>
        <a:xfrm rot="10800000" flipH="1">
          <a:off x="684798" y="677103"/>
          <a:ext cx="46862" cy="714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</a:t>
            </a:r>
            <a:r>
              <a:rPr lang="ar-SY" sz="3200" b="1" dirty="0" smtClean="0">
                <a:solidFill>
                  <a:srgbClr val="E55D65"/>
                </a:solidFill>
              </a:rPr>
              <a:t>: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المغناطيس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-193962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63635" y="549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4291208020"/>
              </p:ext>
            </p:extLst>
          </p:nvPr>
        </p:nvGraphicFramePr>
        <p:xfrm>
          <a:off x="928256" y="2549236"/>
          <a:ext cx="6248398" cy="1427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9" y="-193964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818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/>
              <a:t>تأمل الصور الآتية:</a:t>
            </a:r>
            <a:endParaRPr lang="ar-SY" sz="4400" b="1" dirty="0"/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23" y="977259"/>
            <a:ext cx="36385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30923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خدوشة 1"/>
          <p:cNvSpPr/>
          <p:nvPr/>
        </p:nvSpPr>
        <p:spPr>
          <a:xfrm>
            <a:off x="658091" y="2149962"/>
            <a:ext cx="7807036" cy="16764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658091" y="2387998"/>
            <a:ext cx="77100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3600" dirty="0" smtClean="0">
                <a:solidFill>
                  <a:srgbClr val="FF0000"/>
                </a:solidFill>
              </a:rPr>
              <a:t>نستخدم المغناطيس في جمع الدبابيس و تحريكها</a:t>
            </a:r>
            <a:endParaRPr lang="ar-SY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7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7" y="511785"/>
            <a:ext cx="7628792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0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خدوشة 1"/>
          <p:cNvSpPr/>
          <p:nvPr/>
        </p:nvSpPr>
        <p:spPr>
          <a:xfrm>
            <a:off x="658091" y="2149962"/>
            <a:ext cx="7807036" cy="16764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658091" y="2387998"/>
            <a:ext cx="77100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3600" dirty="0" smtClean="0">
                <a:solidFill>
                  <a:srgbClr val="FF0000"/>
                </a:solidFill>
              </a:rPr>
              <a:t>المغناطيس يجذب الأجسام الحديدية</a:t>
            </a:r>
            <a:endParaRPr lang="ar-SY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75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تخزين داخلي 1"/>
          <p:cNvSpPr/>
          <p:nvPr/>
        </p:nvSpPr>
        <p:spPr>
          <a:xfrm>
            <a:off x="0" y="166669"/>
            <a:ext cx="8845062" cy="646331"/>
          </a:xfrm>
          <a:prstGeom prst="flowChartInternal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مربع نص 2"/>
          <p:cNvSpPr txBox="1"/>
          <p:nvPr/>
        </p:nvSpPr>
        <p:spPr>
          <a:xfrm>
            <a:off x="-1107831" y="205945"/>
            <a:ext cx="99528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3600" dirty="0" smtClean="0"/>
              <a:t>ضع دائرة  حول الجسم الذي يجذبه المغناطيس </a:t>
            </a:r>
            <a:endParaRPr lang="ar-SY" sz="3600" dirty="0"/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09" y="1267925"/>
            <a:ext cx="2300653" cy="1583724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42" y="852276"/>
            <a:ext cx="2095500" cy="265747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3" y="2250831"/>
            <a:ext cx="1963390" cy="1979889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1" y="4179799"/>
            <a:ext cx="2004646" cy="200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7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8" y="1814945"/>
            <a:ext cx="5001491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446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شكراً لحسن استماعكم</a:t>
            </a:r>
            <a:endParaRPr lang="ar-S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179</TotalTime>
  <Words>35</Words>
  <Application>Microsoft Office PowerPoint</Application>
  <PresentationFormat>عرض على الشاشة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school</vt:lpstr>
      <vt:lpstr>الصف : الأول المادة : علوم  الدرس :المغناطيس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26</cp:revision>
  <dcterms:created xsi:type="dcterms:W3CDTF">2020-05-02T02:36:07Z</dcterms:created>
  <dcterms:modified xsi:type="dcterms:W3CDTF">2020-05-15T21:34:32Z</dcterms:modified>
</cp:coreProperties>
</file>