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5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</a:rPr>
              <a:t>النجوم </a:t>
            </a:r>
            <a:r>
              <a:rPr lang="ar-SA" dirty="0" smtClean="0">
                <a:solidFill>
                  <a:srgbClr val="0070C0"/>
                </a:solidFill>
              </a:rPr>
              <a:t>والكواكب</a:t>
            </a:r>
            <a:br>
              <a:rPr lang="ar-SA" dirty="0" smtClean="0">
                <a:solidFill>
                  <a:srgbClr val="0070C0"/>
                </a:solidFill>
              </a:rPr>
            </a:br>
            <a:r>
              <a:rPr lang="ar-SA" dirty="0" smtClean="0">
                <a:solidFill>
                  <a:srgbClr val="0070C0"/>
                </a:solidFill>
              </a:rPr>
              <a:t>والنظام الشمسي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0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63" fill="hold">
                                          <p:stCondLst>
                                            <p:cond delay="1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63" fill="hold">
                                          <p:stCondLst>
                                            <p:cond delay="2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63" fill="hold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11430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xmlns="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798320" y="123475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9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سنتعرف في درسنا اليوم على المفاهيم التالية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09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ما هي النجوم :</a:t>
            </a:r>
            <a:endParaRPr lang="en-US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        ماهي الكواكب: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8929"/>
            <a:ext cx="6222014" cy="170255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97" y="3071257"/>
            <a:ext cx="6673755" cy="4106513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النجوم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824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/>
              <a:t>هي أجرامٌ سماوية تصدرُ الضوء من ذاتها  حُجومها  مُختلفة والشمسُ إحداها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396887"/>
            <a:ext cx="7874758" cy="2680079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الشمسُ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 smtClean="0"/>
              <a:t>هي كرةٌ غازيةٌ ملتهبةٌ ،وهي مصدرُ الحرارةِ والضوءِ اللازمينِ لاستمرار الحياةِ على سطحِ الارضِ.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1571"/>
            <a:ext cx="6059606" cy="197231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CC"/>
                </a:solidFill>
              </a:rPr>
              <a:t>ماهي الكواكب 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sz="2800" dirty="0" smtClean="0"/>
              <a:t>الكواكبُ هي أجرامٌ سماويةٌ تدورُ حول الشمسِ ، لا تضيئُ من ذاتها ، بل تستمدُ الضوءَ والحرارةَ من الشمس ، والارضُ إحداها </a:t>
            </a:r>
          </a:p>
          <a:p>
            <a:pPr algn="ctr"/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9347"/>
            <a:ext cx="7054683" cy="21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CC00CC"/>
                </a:solidFill>
              </a:rPr>
              <a:t>الارضُ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 smtClean="0"/>
              <a:t>الارضُ هي احدُ الكواكبِ، كرويةُ الشكلِ ، تدورُ حول الشمس ، يحيطُ بها غلافٌ جويٌ ويدور حولها القمر .</a:t>
            </a:r>
            <a:endParaRPr lang="en-US" dirty="0" smtClean="0"/>
          </a:p>
          <a:p>
            <a:pPr marL="0" indent="0" algn="ctr"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88" y="3133843"/>
            <a:ext cx="4600575" cy="317488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6537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النظامُ الشمسيُ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يتكونُ من الشمس والكواكبِ الثمانيةِ التي تدورُ حولها في مداراتٍ خاصةٍ وهي :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عطارد ، الزُهرة، الأرض، المريخ ، المشتري ، زحل ، اورانوس ، </a:t>
            </a:r>
            <a:r>
              <a:rPr lang="ar-SA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نيبتون</a:t>
            </a:r>
            <a:endParaRPr lang="en-US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A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endParaRPr lang="en-US" dirty="0" smtClean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60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أما بلوتو </a:t>
            </a:r>
          </a:p>
          <a:p>
            <a:pPr marL="0" indent="0" algn="ct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725"/>
            <a:ext cx="8099946" cy="2078916"/>
          </a:xfrm>
          <a:prstGeom prst="rect">
            <a:avLst/>
          </a:prstGeom>
          <a:effectLst>
            <a:softEdge rad="177800"/>
          </a:effectLst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22851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41" y="1899135"/>
            <a:ext cx="4980544" cy="2918525"/>
          </a:xfrm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61665" y="455153"/>
            <a:ext cx="8229600" cy="101880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فقد تم إلغاءُ تصنيفه من كواكب المجموعةِ الشمسيةِ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8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66"/>
                </a:solidFill>
              </a:rPr>
              <a:t>ماذا نقصدُ ب المدارِ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المدارُ هو المسار الذي يتبعهُ جسمٌ عندما يتحركُ حولَ جسمٍ آخرَ في الفضاءِ</a:t>
            </a:r>
            <a:endParaRPr lang="en-US" sz="28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28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A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endParaRPr lang="en-US" dirty="0" smtClean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1881"/>
            <a:ext cx="8127242" cy="241565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49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524</TotalTime>
  <Words>159</Words>
  <Application>Microsoft Office PowerPoint</Application>
  <PresentationFormat>عرض على الشاشة (3:4)‏</PresentationFormat>
  <Paragraphs>32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school</vt:lpstr>
      <vt:lpstr>النجوم والكواكب والنظام الشمسي </vt:lpstr>
      <vt:lpstr>سنتعرف في درسنا اليوم على المفاهيم التالية </vt:lpstr>
      <vt:lpstr>النجوم </vt:lpstr>
      <vt:lpstr>الشمسُ </vt:lpstr>
      <vt:lpstr>ماهي الكواكب </vt:lpstr>
      <vt:lpstr>الارضُ</vt:lpstr>
      <vt:lpstr>النظامُ الشمسيُ </vt:lpstr>
      <vt:lpstr>فقد تم إلغاءُ تصنيفه من كواكب المجموعةِ الشمسيةِ </vt:lpstr>
      <vt:lpstr>ماذا نقصدُ ب المدارِ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Orange</cp:lastModifiedBy>
  <cp:revision>30</cp:revision>
  <dcterms:created xsi:type="dcterms:W3CDTF">2020-05-02T02:36:07Z</dcterms:created>
  <dcterms:modified xsi:type="dcterms:W3CDTF">2020-07-09T21:48:07Z</dcterms:modified>
</cp:coreProperties>
</file>