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gDsHyTNEqZ2t/ebUUoJhLeQ8c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2442470" y="4511569"/>
            <a:ext cx="3761405" cy="2216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ar-SA">
                <a:solidFill>
                  <a:srgbClr val="0070C0"/>
                </a:solidFill>
              </a:rPr>
              <a:t>الوقاية من أخطار الكهرباء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kkal Majalla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لنتذكر ما تعلمناه سابقاً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646386" y="1195869"/>
            <a:ext cx="8229600" cy="488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عدد أقسام الدارة الكهربائية وطرائق وصلها</a:t>
            </a:r>
            <a:endParaRPr/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المصباح الكهربائي  - أسلاك التوصيل – القاطعة – البطارية</a:t>
            </a:r>
            <a:endParaRPr/>
          </a:p>
          <a:p>
            <a:pPr indent="-342900" lvl="0" marL="34290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استعمل سلك التوصيل لوصل قطبي البطارية بطرفي المصباح</a:t>
            </a:r>
            <a:endParaRPr/>
          </a:p>
          <a:p>
            <a:pPr indent="-342900" lvl="0" marL="34290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أضيف قاطعة لفتح الدارة وإغلاقها</a:t>
            </a:r>
            <a:endParaRPr/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عدد بعض الأجهزة الكهربائية في منزلك.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التلفاز – المصباح</a:t>
            </a:r>
            <a:endParaRPr/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سم مواد عازلة وأخرى ناقلة للكهرباء.</a:t>
            </a:r>
            <a:endParaRPr/>
          </a:p>
          <a:p>
            <a:pPr indent="-342900" lvl="0" marL="342900" rtl="1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مواد عازلة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البلاستيك - الخشب</a:t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-342900" lvl="0" marL="342900" rtl="1" algn="ctr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مواد ناقلة</a:t>
            </a:r>
            <a:r>
              <a:rPr lang="ar-SA">
                <a:latin typeface="Sakkal Majalla"/>
                <a:ea typeface="Sakkal Majalla"/>
                <a:cs typeface="Sakkal Majalla"/>
                <a:sym typeface="Sakkal Majalla"/>
              </a:rPr>
              <a:t> النحاس - الحديد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kkal Majalla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أخطار الكهرباء</a:t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457200" y="11660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الصعق الكهربائي: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تعرض جسم الإنسان للتيار الكهربائي مسبب للحروق أو الشلل في أعضاء الجسم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الحرائق: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تنشب من سوء استخدام أسلاك التوصيل الكهربائية.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4400"/>
              <a:buFont typeface="Calibri"/>
              <a:buNone/>
            </a:pPr>
            <a:r>
              <a:rPr lang="ar-SA">
                <a:solidFill>
                  <a:srgbClr val="CC00CC"/>
                </a:solidFill>
              </a:rPr>
              <a:t>هــــــــــــــــــل تعلـــــــــــــــم</a:t>
            </a:r>
            <a:endParaRPr>
              <a:solidFill>
                <a:srgbClr val="CC00CC"/>
              </a:solidFill>
            </a:endParaRPr>
          </a:p>
        </p:txBody>
      </p:sp>
      <p:sp>
        <p:nvSpPr>
          <p:cNvPr id="106" name="Google Shape;106;p4"/>
          <p:cNvSpPr/>
          <p:nvPr>
            <p:ph idx="1" type="body"/>
          </p:nvPr>
        </p:nvSpPr>
        <p:spPr>
          <a:xfrm>
            <a:off x="3798972" y="1055702"/>
            <a:ext cx="4629815" cy="3428999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ar-SA" sz="28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أن </a:t>
            </a:r>
            <a:r>
              <a:rPr lang="ar-SA" sz="28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الصاعقة الكهربائية</a:t>
            </a:r>
            <a:r>
              <a:rPr lang="ar-SA" sz="28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 ظاهرة طبيعية تنتج عن الشحنات الكهربائية للغيوم عندما تتفرغ في الأرض، وتسبب حرائق في أماكن حدوثها.</a:t>
            </a:r>
            <a:endParaRPr sz="280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indent="0" lvl="0" marL="0" rt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213" y="1527997"/>
            <a:ext cx="3037994" cy="201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akkal Majalla"/>
              <a:buNone/>
            </a:pPr>
            <a:r>
              <a:rPr lang="ar-SA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بعض الاحتياطات الوقائية</a:t>
            </a:r>
            <a:endParaRPr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1. </a:t>
            </a: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تجنب تشغيل الأجهزة الكهربائية عندما يكون جسمك مبللاً بالماء.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2. </a:t>
            </a: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تجنب تشغيل عدة أجهزة كهربائية على مأخذ واحد،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فهذا يسبب تلفها أو حدوث حريق.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3. </a:t>
            </a: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تجنب تلامس سلكين مكشوفين في أسلاك الدارة،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فهذا يحدث تماساً كهربائياً، ويسبب حريقاً.</a:t>
            </a:r>
            <a:endParaRPr/>
          </a:p>
          <a:p>
            <a:pPr indent="0" lvl="0" marL="0" rtl="1" algn="ctr">
              <a:spcBef>
                <a:spcPts val="580"/>
              </a:spcBef>
              <a:spcAft>
                <a:spcPts val="0"/>
              </a:spcAft>
              <a:buClr>
                <a:srgbClr val="FF0000"/>
              </a:buClr>
              <a:buSzPts val="2900"/>
              <a:buNone/>
            </a:pPr>
            <a:r>
              <a:rPr lang="ar-SA" sz="2900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4. </a:t>
            </a:r>
            <a:r>
              <a:rPr lang="ar-SA" sz="2900">
                <a:latin typeface="Sakkal Majalla"/>
                <a:ea typeface="Sakkal Majalla"/>
                <a:cs typeface="Sakkal Majalla"/>
                <a:sym typeface="Sakkal Majalla"/>
              </a:rPr>
              <a:t>استخدم اغطية بلاستيكية للمأخذ الكهربائي.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9377F9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9377F9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1935480" y="655638"/>
            <a:ext cx="5562600" cy="4312602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F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ar-S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دمتم في رعاية الله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ar-S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ch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2020-05-02T02:36:07Z</dcterms:created>
  <dc:creator>communication</dc:creator>
</cp:coreProperties>
</file>