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62" r:id="rId3"/>
    <p:sldId id="261" r:id="rId4"/>
    <p:sldId id="271" r:id="rId5"/>
    <p:sldId id="272" r:id="rId6"/>
    <p:sldId id="273" r:id="rId7"/>
    <p:sldId id="270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725" y="91"/>
      </p:cViewPr>
      <p:guideLst>
        <p:guide orient="horz" pos="2160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BDD766-142E-491A-BDE9-5E9FAA47D7BD}" type="datetimeFigureOut">
              <a:rPr lang="ar-SA" smtClean="0"/>
              <a:t>10/10/41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8D70BB-8D43-4B1B-B109-A2FBD2FF1C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85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70BB-8D43-4B1B-B109-A2FBD2FF1C6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4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70BB-8D43-4B1B-B109-A2FBD2FF1C6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319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70BB-8D43-4B1B-B109-A2FBD2FF1C6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513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70BB-8D43-4B1B-B109-A2FBD2FF1C6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632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://www.publicdomainfiles.com/show_file.php?id=1353037021502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قراءة الوقت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249970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 rot="20304570">
            <a:off x="5651508" y="2279996"/>
            <a:ext cx="5864942" cy="187437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1- أن تتعرف على مكونات الساعة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13904" y="494440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ما نرجو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  <p:sp>
        <p:nvSpPr>
          <p:cNvPr id="7" name="سحابة 6">
            <a:extLst>
              <a:ext uri="{FF2B5EF4-FFF2-40B4-BE49-F238E27FC236}">
                <a16:creationId xmlns:a16="http://schemas.microsoft.com/office/drawing/2014/main" id="{0A81CC70-46E1-4BEF-BAA2-795BBA6140A9}"/>
              </a:ext>
            </a:extLst>
          </p:cNvPr>
          <p:cNvSpPr/>
          <p:nvPr/>
        </p:nvSpPr>
        <p:spPr>
          <a:xfrm rot="1194637">
            <a:off x="355669" y="2451149"/>
            <a:ext cx="5864942" cy="187986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1- أن تقرأ الوقت بشكل صحيح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6B71433-2774-433B-8E9C-0A9AC4FC8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6481" y="2625364"/>
            <a:ext cx="3975202" cy="4119514"/>
          </a:xfrm>
          <a:prstGeom prst="rect">
            <a:avLst/>
          </a:prstGeom>
        </p:spPr>
      </p:pic>
      <p:sp>
        <p:nvSpPr>
          <p:cNvPr id="9" name="سحابة 8">
            <a:extLst>
              <a:ext uri="{FF2B5EF4-FFF2-40B4-BE49-F238E27FC236}">
                <a16:creationId xmlns:a16="http://schemas.microsoft.com/office/drawing/2014/main" id="{8CBF3278-C6CC-4BEA-9678-0760257134FE}"/>
              </a:ext>
            </a:extLst>
          </p:cNvPr>
          <p:cNvSpPr/>
          <p:nvPr/>
        </p:nvSpPr>
        <p:spPr>
          <a:xfrm>
            <a:off x="2111605" y="0"/>
            <a:ext cx="7418895" cy="970961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</a:rPr>
              <a:t>قراءة الوقت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B48CA501-ED58-4A97-A18E-20F9D5FF5D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549144" y="895546"/>
            <a:ext cx="2474584" cy="5962454"/>
          </a:xfrm>
          <a:prstGeom prst="rect">
            <a:avLst/>
          </a:prstGeom>
        </p:spPr>
      </p:pic>
      <p:sp>
        <p:nvSpPr>
          <p:cNvPr id="18" name="فقاعة التفكير: على شكل سحابة 17">
            <a:extLst>
              <a:ext uri="{FF2B5EF4-FFF2-40B4-BE49-F238E27FC236}">
                <a16:creationId xmlns:a16="http://schemas.microsoft.com/office/drawing/2014/main" id="{95E469ED-BF47-4CD8-A350-81AAC090F677}"/>
              </a:ext>
            </a:extLst>
          </p:cNvPr>
          <p:cNvSpPr/>
          <p:nvPr/>
        </p:nvSpPr>
        <p:spPr>
          <a:xfrm>
            <a:off x="5843205" y="970960"/>
            <a:ext cx="5715816" cy="1654403"/>
          </a:xfrm>
          <a:prstGeom prst="cloudCallout">
            <a:avLst>
              <a:gd name="adj1" fmla="val -65181"/>
              <a:gd name="adj2" fmla="val -458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كيف نقرأ الوقت في هذه الساعة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6B71433-2774-433B-8E9C-0A9AC4FC8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6353" y="1262370"/>
            <a:ext cx="3975202" cy="4119514"/>
          </a:xfrm>
          <a:prstGeom prst="rect">
            <a:avLst/>
          </a:prstGeom>
        </p:spPr>
      </p:pic>
      <p:sp>
        <p:nvSpPr>
          <p:cNvPr id="9" name="سحابة 8">
            <a:extLst>
              <a:ext uri="{FF2B5EF4-FFF2-40B4-BE49-F238E27FC236}">
                <a16:creationId xmlns:a16="http://schemas.microsoft.com/office/drawing/2014/main" id="{8CBF3278-C6CC-4BEA-9678-0760257134FE}"/>
              </a:ext>
            </a:extLst>
          </p:cNvPr>
          <p:cNvSpPr/>
          <p:nvPr/>
        </p:nvSpPr>
        <p:spPr>
          <a:xfrm>
            <a:off x="1827137" y="-94269"/>
            <a:ext cx="7418895" cy="970961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</a:rPr>
              <a:t>مكونات الساعة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3" name="رابط كسهم مستقيم 2">
            <a:extLst>
              <a:ext uri="{FF2B5EF4-FFF2-40B4-BE49-F238E27FC236}">
                <a16:creationId xmlns:a16="http://schemas.microsoft.com/office/drawing/2014/main" id="{84DD0FF2-7393-4BD7-969D-E6BB1F1F42B5}"/>
              </a:ext>
            </a:extLst>
          </p:cNvPr>
          <p:cNvCxnSpPr>
            <a:cxnSpLocks/>
          </p:cNvCxnSpPr>
          <p:nvPr/>
        </p:nvCxnSpPr>
        <p:spPr>
          <a:xfrm flipV="1">
            <a:off x="6344816" y="1476116"/>
            <a:ext cx="3553328" cy="5113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BFCCA79A-7821-49E0-9486-F7918848B887}"/>
              </a:ext>
            </a:extLst>
          </p:cNvPr>
          <p:cNvCxnSpPr>
            <a:cxnSpLocks/>
          </p:cNvCxnSpPr>
          <p:nvPr/>
        </p:nvCxnSpPr>
        <p:spPr>
          <a:xfrm flipH="1" flipV="1">
            <a:off x="2856322" y="2762054"/>
            <a:ext cx="3368581" cy="94270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0D6D4A0D-8972-4AFB-829F-F1C9E4433360}"/>
              </a:ext>
            </a:extLst>
          </p:cNvPr>
          <p:cNvCxnSpPr>
            <a:cxnSpLocks/>
          </p:cNvCxnSpPr>
          <p:nvPr/>
        </p:nvCxnSpPr>
        <p:spPr>
          <a:xfrm>
            <a:off x="6847579" y="3380230"/>
            <a:ext cx="1575390" cy="1615976"/>
          </a:xfrm>
          <a:prstGeom prst="straightConnector1">
            <a:avLst/>
          </a:prstGeom>
          <a:ln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سحابة 15">
            <a:extLst>
              <a:ext uri="{FF2B5EF4-FFF2-40B4-BE49-F238E27FC236}">
                <a16:creationId xmlns:a16="http://schemas.microsoft.com/office/drawing/2014/main" id="{709E60A7-DDB7-47A5-83B1-FE3981239488}"/>
              </a:ext>
            </a:extLst>
          </p:cNvPr>
          <p:cNvSpPr/>
          <p:nvPr/>
        </p:nvSpPr>
        <p:spPr>
          <a:xfrm rot="19195574">
            <a:off x="8108933" y="1460691"/>
            <a:ext cx="4072378" cy="1388557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</a:rPr>
              <a:t>أرقام من 1- </a:t>
            </a:r>
            <a:r>
              <a:rPr lang="ar-SA" sz="4000" dirty="0">
                <a:solidFill>
                  <a:srgbClr val="FF0000"/>
                </a:solidFill>
              </a:rPr>
              <a:t>12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9" name="سحابة 18">
            <a:extLst>
              <a:ext uri="{FF2B5EF4-FFF2-40B4-BE49-F238E27FC236}">
                <a16:creationId xmlns:a16="http://schemas.microsoft.com/office/drawing/2014/main" id="{0F92E587-5E18-464C-8B2A-0E64A97FCFC0}"/>
              </a:ext>
            </a:extLst>
          </p:cNvPr>
          <p:cNvSpPr/>
          <p:nvPr/>
        </p:nvSpPr>
        <p:spPr>
          <a:xfrm>
            <a:off x="6890184" y="5156590"/>
            <a:ext cx="3837519" cy="13885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مؤشر قصير</a:t>
            </a:r>
          </a:p>
          <a:p>
            <a:pPr algn="ctr"/>
            <a:r>
              <a:rPr lang="ar-SA" sz="2800" dirty="0"/>
              <a:t>(عقرب الساعات)</a:t>
            </a:r>
            <a:endParaRPr lang="ar-SA" dirty="0"/>
          </a:p>
        </p:txBody>
      </p:sp>
      <p:sp>
        <p:nvSpPr>
          <p:cNvPr id="20" name="سحابة 19">
            <a:extLst>
              <a:ext uri="{FF2B5EF4-FFF2-40B4-BE49-F238E27FC236}">
                <a16:creationId xmlns:a16="http://schemas.microsoft.com/office/drawing/2014/main" id="{AF6D3CBC-9B94-46B6-A131-2B93859BB23F}"/>
              </a:ext>
            </a:extLst>
          </p:cNvPr>
          <p:cNvSpPr/>
          <p:nvPr/>
        </p:nvSpPr>
        <p:spPr>
          <a:xfrm rot="19948829">
            <a:off x="-297049" y="1616067"/>
            <a:ext cx="4909546" cy="138855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/>
              <a:t>مؤشر طويل(عقرب الدقائق)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41591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سحابة 8">
            <a:extLst>
              <a:ext uri="{FF2B5EF4-FFF2-40B4-BE49-F238E27FC236}">
                <a16:creationId xmlns:a16="http://schemas.microsoft.com/office/drawing/2014/main" id="{8CBF3278-C6CC-4BEA-9678-0760257134FE}"/>
              </a:ext>
            </a:extLst>
          </p:cNvPr>
          <p:cNvSpPr/>
          <p:nvPr/>
        </p:nvSpPr>
        <p:spPr>
          <a:xfrm>
            <a:off x="2562428" y="-94269"/>
            <a:ext cx="7418895" cy="970961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</a:rPr>
              <a:t>الساعات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8952D11-D2B3-4E53-B412-68A598CFD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17" r="100000">
                        <a14:foregroundMark x1="49583" y1="50000" x2="49583" y2="50000"/>
                        <a14:foregroundMark x1="51250" y1="50413" x2="51250" y2="50413"/>
                        <a14:foregroundMark x1="50000" y1="48760" x2="50000" y2="48760"/>
                        <a14:foregroundMark x1="50000" y1="51240" x2="50000" y2="51240"/>
                        <a14:foregroundMark x1="96250" y1="34298" x2="96250" y2="34298"/>
                        <a14:foregroundMark x1="93333" y1="28512" x2="93333" y2="28512"/>
                        <a14:foregroundMark x1="50417" y1="5372" x2="50417" y2="5372"/>
                        <a14:foregroundMark x1="28750" y1="13636" x2="28750" y2="13636"/>
                        <a14:foregroundMark x1="31250" y1="13636" x2="31250" y2="13636"/>
                        <a14:foregroundMark x1="70417" y1="14463" x2="70417" y2="14463"/>
                        <a14:foregroundMark x1="84583" y1="30992" x2="84583" y2="30992"/>
                        <a14:foregroundMark x1="90833" y1="47521" x2="90833" y2="47521"/>
                        <a14:foregroundMark x1="85833" y1="71074" x2="85833" y2="71074"/>
                        <a14:foregroundMark x1="69583" y1="82231" x2="69583" y2="82231"/>
                        <a14:foregroundMark x1="49167" y1="88843" x2="49167" y2="88843"/>
                        <a14:foregroundMark x1="28750" y1="82231" x2="28750" y2="82231"/>
                        <a14:foregroundMark x1="15417" y1="70661" x2="15417" y2="70661"/>
                        <a14:foregroundMark x1="9583" y1="48347" x2="9583" y2="48347"/>
                        <a14:foregroundMark x1="16250" y1="28926" x2="16250" y2="28926"/>
                        <a14:foregroundMark x1="13333" y1="28099" x2="13333" y2="28099"/>
                        <a14:foregroundMark x1="48750" y1="10331" x2="48750" y2="10331"/>
                        <a14:foregroundMark x1="51667" y1="10331" x2="51667" y2="103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5113" y="1197203"/>
            <a:ext cx="4650283" cy="4675695"/>
          </a:xfrm>
          <a:prstGeom prst="rect">
            <a:avLst/>
          </a:prstGeom>
        </p:spPr>
      </p:pic>
      <p:sp>
        <p:nvSpPr>
          <p:cNvPr id="12" name="سهم: لأعلى 11">
            <a:extLst>
              <a:ext uri="{FF2B5EF4-FFF2-40B4-BE49-F238E27FC236}">
                <a16:creationId xmlns:a16="http://schemas.microsoft.com/office/drawing/2014/main" id="{99BED46D-BADF-4B7A-A662-0AD50B71DFBD}"/>
              </a:ext>
            </a:extLst>
          </p:cNvPr>
          <p:cNvSpPr/>
          <p:nvPr/>
        </p:nvSpPr>
        <p:spPr>
          <a:xfrm rot="1927169">
            <a:off x="7452476" y="2337558"/>
            <a:ext cx="410547" cy="1204274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سهم: لأعلى 12">
            <a:extLst>
              <a:ext uri="{FF2B5EF4-FFF2-40B4-BE49-F238E27FC236}">
                <a16:creationId xmlns:a16="http://schemas.microsoft.com/office/drawing/2014/main" id="{6EF7A156-72D9-4797-8EA5-904804E07BA0}"/>
              </a:ext>
            </a:extLst>
          </p:cNvPr>
          <p:cNvSpPr/>
          <p:nvPr/>
        </p:nvSpPr>
        <p:spPr>
          <a:xfrm rot="3313699">
            <a:off x="7708505" y="2576744"/>
            <a:ext cx="410547" cy="1204274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: لأعلى 13">
            <a:extLst>
              <a:ext uri="{FF2B5EF4-FFF2-40B4-BE49-F238E27FC236}">
                <a16:creationId xmlns:a16="http://schemas.microsoft.com/office/drawing/2014/main" id="{DE04433B-6B74-44CC-996C-CE41D358736B}"/>
              </a:ext>
            </a:extLst>
          </p:cNvPr>
          <p:cNvSpPr/>
          <p:nvPr/>
        </p:nvSpPr>
        <p:spPr>
          <a:xfrm rot="5206195">
            <a:off x="7790220" y="2922716"/>
            <a:ext cx="410547" cy="1204274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هم: لأعلى 14">
            <a:extLst>
              <a:ext uri="{FF2B5EF4-FFF2-40B4-BE49-F238E27FC236}">
                <a16:creationId xmlns:a16="http://schemas.microsoft.com/office/drawing/2014/main" id="{58D86AEC-9952-48F9-A122-9AA9DCAA44D4}"/>
              </a:ext>
            </a:extLst>
          </p:cNvPr>
          <p:cNvSpPr/>
          <p:nvPr/>
        </p:nvSpPr>
        <p:spPr>
          <a:xfrm rot="7256327">
            <a:off x="7652237" y="3391355"/>
            <a:ext cx="410547" cy="1204274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سهم: لأعلى 16">
            <a:extLst>
              <a:ext uri="{FF2B5EF4-FFF2-40B4-BE49-F238E27FC236}">
                <a16:creationId xmlns:a16="http://schemas.microsoft.com/office/drawing/2014/main" id="{B2DB68E3-044C-47DB-9C37-E52EF59AAA8B}"/>
              </a:ext>
            </a:extLst>
          </p:cNvPr>
          <p:cNvSpPr/>
          <p:nvPr/>
        </p:nvSpPr>
        <p:spPr>
          <a:xfrm rot="8844250">
            <a:off x="7371924" y="3579628"/>
            <a:ext cx="410547" cy="1204274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سهم: لأعلى 17">
            <a:extLst>
              <a:ext uri="{FF2B5EF4-FFF2-40B4-BE49-F238E27FC236}">
                <a16:creationId xmlns:a16="http://schemas.microsoft.com/office/drawing/2014/main" id="{B0BD8863-C920-439B-B9BA-2EA402A08306}"/>
              </a:ext>
            </a:extLst>
          </p:cNvPr>
          <p:cNvSpPr/>
          <p:nvPr/>
        </p:nvSpPr>
        <p:spPr>
          <a:xfrm rot="10535708">
            <a:off x="7063530" y="3678641"/>
            <a:ext cx="410547" cy="1204274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سهم: لأعلى 20">
            <a:extLst>
              <a:ext uri="{FF2B5EF4-FFF2-40B4-BE49-F238E27FC236}">
                <a16:creationId xmlns:a16="http://schemas.microsoft.com/office/drawing/2014/main" id="{85651B8C-6FC8-49C9-A753-E392730B8CEA}"/>
              </a:ext>
            </a:extLst>
          </p:cNvPr>
          <p:cNvSpPr/>
          <p:nvPr/>
        </p:nvSpPr>
        <p:spPr>
          <a:xfrm>
            <a:off x="7030237" y="2209200"/>
            <a:ext cx="410547" cy="1204274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حابة 21">
            <a:extLst>
              <a:ext uri="{FF2B5EF4-FFF2-40B4-BE49-F238E27FC236}">
                <a16:creationId xmlns:a16="http://schemas.microsoft.com/office/drawing/2014/main" id="{08D417C6-84EA-4F1A-97F3-0B00D44E29E4}"/>
              </a:ext>
            </a:extLst>
          </p:cNvPr>
          <p:cNvSpPr/>
          <p:nvPr/>
        </p:nvSpPr>
        <p:spPr>
          <a:xfrm rot="19672543">
            <a:off x="224310" y="1769727"/>
            <a:ext cx="5456724" cy="208322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</a:rPr>
              <a:t>العقرب الصغير يدل على الساعات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4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سحابة 8">
            <a:extLst>
              <a:ext uri="{FF2B5EF4-FFF2-40B4-BE49-F238E27FC236}">
                <a16:creationId xmlns:a16="http://schemas.microsoft.com/office/drawing/2014/main" id="{8CBF3278-C6CC-4BEA-9678-0760257134FE}"/>
              </a:ext>
            </a:extLst>
          </p:cNvPr>
          <p:cNvSpPr/>
          <p:nvPr/>
        </p:nvSpPr>
        <p:spPr>
          <a:xfrm>
            <a:off x="3723315" y="-65434"/>
            <a:ext cx="7418895" cy="970961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</a:rPr>
              <a:t>الساعات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8952D11-D2B3-4E53-B412-68A598CFD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17" r="100000">
                        <a14:foregroundMark x1="49583" y1="50000" x2="49583" y2="50000"/>
                        <a14:foregroundMark x1="51250" y1="50413" x2="51250" y2="50413"/>
                        <a14:foregroundMark x1="50000" y1="48760" x2="50000" y2="48760"/>
                        <a14:foregroundMark x1="50000" y1="51240" x2="50000" y2="51240"/>
                        <a14:foregroundMark x1="96250" y1="34298" x2="96250" y2="34298"/>
                        <a14:foregroundMark x1="93333" y1="28512" x2="93333" y2="28512"/>
                        <a14:foregroundMark x1="50417" y1="5372" x2="50417" y2="5372"/>
                        <a14:foregroundMark x1="28750" y1="13636" x2="28750" y2="13636"/>
                        <a14:foregroundMark x1="31250" y1="13636" x2="31250" y2="13636"/>
                        <a14:foregroundMark x1="70417" y1="14463" x2="70417" y2="14463"/>
                        <a14:foregroundMark x1="84583" y1="30992" x2="84583" y2="30992"/>
                        <a14:foregroundMark x1="90833" y1="47521" x2="90833" y2="47521"/>
                        <a14:foregroundMark x1="85833" y1="71074" x2="85833" y2="71074"/>
                        <a14:foregroundMark x1="69583" y1="82231" x2="69583" y2="82231"/>
                        <a14:foregroundMark x1="49167" y1="88843" x2="49167" y2="88843"/>
                        <a14:foregroundMark x1="28750" y1="82231" x2="28750" y2="82231"/>
                        <a14:foregroundMark x1="15417" y1="70661" x2="15417" y2="70661"/>
                        <a14:foregroundMark x1="9583" y1="48347" x2="9583" y2="48347"/>
                        <a14:foregroundMark x1="16250" y1="28926" x2="16250" y2="28926"/>
                        <a14:foregroundMark x1="13333" y1="28099" x2="13333" y2="28099"/>
                        <a14:foregroundMark x1="48750" y1="10331" x2="48750" y2="10331"/>
                        <a14:foregroundMark x1="51667" y1="10331" x2="51667" y2="103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226038"/>
            <a:ext cx="4650283" cy="4675695"/>
          </a:xfrm>
          <a:prstGeom prst="rect">
            <a:avLst/>
          </a:prstGeom>
        </p:spPr>
      </p:pic>
      <p:sp>
        <p:nvSpPr>
          <p:cNvPr id="12" name="سهم: لأعلى 11">
            <a:extLst>
              <a:ext uri="{FF2B5EF4-FFF2-40B4-BE49-F238E27FC236}">
                <a16:creationId xmlns:a16="http://schemas.microsoft.com/office/drawing/2014/main" id="{99BED46D-BADF-4B7A-A662-0AD50B71DFBD}"/>
              </a:ext>
            </a:extLst>
          </p:cNvPr>
          <p:cNvSpPr/>
          <p:nvPr/>
        </p:nvSpPr>
        <p:spPr>
          <a:xfrm rot="1927169">
            <a:off x="8730231" y="1960425"/>
            <a:ext cx="410547" cy="1643885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سهم: لأعلى 12">
            <a:extLst>
              <a:ext uri="{FF2B5EF4-FFF2-40B4-BE49-F238E27FC236}">
                <a16:creationId xmlns:a16="http://schemas.microsoft.com/office/drawing/2014/main" id="{6EF7A156-72D9-4797-8EA5-904804E07BA0}"/>
              </a:ext>
            </a:extLst>
          </p:cNvPr>
          <p:cNvSpPr/>
          <p:nvPr/>
        </p:nvSpPr>
        <p:spPr>
          <a:xfrm rot="3313699">
            <a:off x="9073787" y="2214838"/>
            <a:ext cx="410547" cy="1701935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: لأعلى 13">
            <a:extLst>
              <a:ext uri="{FF2B5EF4-FFF2-40B4-BE49-F238E27FC236}">
                <a16:creationId xmlns:a16="http://schemas.microsoft.com/office/drawing/2014/main" id="{DE04433B-6B74-44CC-996C-CE41D358736B}"/>
              </a:ext>
            </a:extLst>
          </p:cNvPr>
          <p:cNvSpPr/>
          <p:nvPr/>
        </p:nvSpPr>
        <p:spPr>
          <a:xfrm rot="5400000">
            <a:off x="9215188" y="2690870"/>
            <a:ext cx="410547" cy="1733276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هم: لأعلى 14">
            <a:extLst>
              <a:ext uri="{FF2B5EF4-FFF2-40B4-BE49-F238E27FC236}">
                <a16:creationId xmlns:a16="http://schemas.microsoft.com/office/drawing/2014/main" id="{58D86AEC-9952-48F9-A122-9AA9DCAA44D4}"/>
              </a:ext>
            </a:extLst>
          </p:cNvPr>
          <p:cNvSpPr/>
          <p:nvPr/>
        </p:nvSpPr>
        <p:spPr>
          <a:xfrm rot="6991809">
            <a:off x="9073787" y="3226923"/>
            <a:ext cx="410547" cy="1693987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سهم: لأعلى 16">
            <a:extLst>
              <a:ext uri="{FF2B5EF4-FFF2-40B4-BE49-F238E27FC236}">
                <a16:creationId xmlns:a16="http://schemas.microsoft.com/office/drawing/2014/main" id="{B2DB68E3-044C-47DB-9C37-E52EF59AAA8B}"/>
              </a:ext>
            </a:extLst>
          </p:cNvPr>
          <p:cNvSpPr/>
          <p:nvPr/>
        </p:nvSpPr>
        <p:spPr>
          <a:xfrm rot="8844250">
            <a:off x="8672772" y="3567540"/>
            <a:ext cx="410547" cy="1723895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سهم: لأعلى 17">
            <a:extLst>
              <a:ext uri="{FF2B5EF4-FFF2-40B4-BE49-F238E27FC236}">
                <a16:creationId xmlns:a16="http://schemas.microsoft.com/office/drawing/2014/main" id="{B0BD8863-C920-439B-B9BA-2EA402A08306}"/>
              </a:ext>
            </a:extLst>
          </p:cNvPr>
          <p:cNvSpPr/>
          <p:nvPr/>
        </p:nvSpPr>
        <p:spPr>
          <a:xfrm rot="10800000">
            <a:off x="8236567" y="3707008"/>
            <a:ext cx="410547" cy="1520699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سهم: لأعلى 20">
            <a:extLst>
              <a:ext uri="{FF2B5EF4-FFF2-40B4-BE49-F238E27FC236}">
                <a16:creationId xmlns:a16="http://schemas.microsoft.com/office/drawing/2014/main" id="{85651B8C-6FC8-49C9-A753-E392730B8CEA}"/>
              </a:ext>
            </a:extLst>
          </p:cNvPr>
          <p:cNvSpPr/>
          <p:nvPr/>
        </p:nvSpPr>
        <p:spPr>
          <a:xfrm rot="16200000">
            <a:off x="7310864" y="2802623"/>
            <a:ext cx="410547" cy="1583580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حابة 21">
            <a:extLst>
              <a:ext uri="{FF2B5EF4-FFF2-40B4-BE49-F238E27FC236}">
                <a16:creationId xmlns:a16="http://schemas.microsoft.com/office/drawing/2014/main" id="{08D417C6-84EA-4F1A-97F3-0B00D44E29E4}"/>
              </a:ext>
            </a:extLst>
          </p:cNvPr>
          <p:cNvSpPr/>
          <p:nvPr/>
        </p:nvSpPr>
        <p:spPr>
          <a:xfrm>
            <a:off x="292231" y="717707"/>
            <a:ext cx="6353666" cy="970961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العقرب الكبير يدل على الدقائق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0" name="سحابة 19">
            <a:extLst>
              <a:ext uri="{FF2B5EF4-FFF2-40B4-BE49-F238E27FC236}">
                <a16:creationId xmlns:a16="http://schemas.microsoft.com/office/drawing/2014/main" id="{7973D87F-1772-4BC4-AA7C-8CEDE51723E3}"/>
              </a:ext>
            </a:extLst>
          </p:cNvPr>
          <p:cNvSpPr/>
          <p:nvPr/>
        </p:nvSpPr>
        <p:spPr>
          <a:xfrm>
            <a:off x="294625" y="1688668"/>
            <a:ext cx="6061435" cy="10668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</a:rPr>
              <a:t>يدور مرة واحدة كل ساعة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3" name="سحابة 22">
            <a:extLst>
              <a:ext uri="{FF2B5EF4-FFF2-40B4-BE49-F238E27FC236}">
                <a16:creationId xmlns:a16="http://schemas.microsoft.com/office/drawing/2014/main" id="{CE2A41CD-2914-4DCD-B41C-1D0DE4C53004}"/>
              </a:ext>
            </a:extLst>
          </p:cNvPr>
          <p:cNvSpPr/>
          <p:nvPr/>
        </p:nvSpPr>
        <p:spPr>
          <a:xfrm>
            <a:off x="47041" y="2732795"/>
            <a:ext cx="6061435" cy="92889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</a:rPr>
              <a:t>بين كل رقم ورقم 5 دقائق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4" name="سهم: لأعلى 23">
            <a:extLst>
              <a:ext uri="{FF2B5EF4-FFF2-40B4-BE49-F238E27FC236}">
                <a16:creationId xmlns:a16="http://schemas.microsoft.com/office/drawing/2014/main" id="{FD0D818C-0D56-4B1D-8F6C-7F6E2A85E898}"/>
              </a:ext>
            </a:extLst>
          </p:cNvPr>
          <p:cNvSpPr/>
          <p:nvPr/>
        </p:nvSpPr>
        <p:spPr>
          <a:xfrm>
            <a:off x="8223120" y="1824787"/>
            <a:ext cx="410547" cy="1636937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حابة 15">
            <a:extLst>
              <a:ext uri="{FF2B5EF4-FFF2-40B4-BE49-F238E27FC236}">
                <a16:creationId xmlns:a16="http://schemas.microsoft.com/office/drawing/2014/main" id="{53E4224B-E607-4E66-97E3-AB9D26279A81}"/>
              </a:ext>
            </a:extLst>
          </p:cNvPr>
          <p:cNvSpPr/>
          <p:nvPr/>
        </p:nvSpPr>
        <p:spPr>
          <a:xfrm>
            <a:off x="47042" y="3735289"/>
            <a:ext cx="6555668" cy="92889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</a:rPr>
              <a:t>تتكون الساعة الواحدة من 60 دقيقة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20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0" grpId="0" animBg="1"/>
      <p:bldP spid="23" grpId="0" animBg="1"/>
      <p:bldP spid="24" grpId="0" animBg="1"/>
      <p:bldP spid="24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BCB05C7B-D7C0-415C-841A-79209348F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49583" y1="50000" x2="49583" y2="50000"/>
                        <a14:foregroundMark x1="51250" y1="50413" x2="51250" y2="50413"/>
                        <a14:foregroundMark x1="50000" y1="48760" x2="50000" y2="48760"/>
                        <a14:foregroundMark x1="50000" y1="51240" x2="50000" y2="51240"/>
                        <a14:foregroundMark x1="96250" y1="34298" x2="96250" y2="34298"/>
                        <a14:foregroundMark x1="93333" y1="28512" x2="93333" y2="28512"/>
                        <a14:foregroundMark x1="50417" y1="5372" x2="50417" y2="5372"/>
                        <a14:foregroundMark x1="28750" y1="13636" x2="28750" y2="13636"/>
                        <a14:foregroundMark x1="31250" y1="13636" x2="31250" y2="13636"/>
                        <a14:foregroundMark x1="70417" y1="14463" x2="70417" y2="14463"/>
                        <a14:foregroundMark x1="84583" y1="30992" x2="84583" y2="30992"/>
                        <a14:foregroundMark x1="90833" y1="47521" x2="90833" y2="47521"/>
                        <a14:foregroundMark x1="85833" y1="71074" x2="85833" y2="71074"/>
                        <a14:foregroundMark x1="69583" y1="82231" x2="69583" y2="82231"/>
                        <a14:foregroundMark x1="49167" y1="88843" x2="49167" y2="88843"/>
                        <a14:foregroundMark x1="28750" y1="82231" x2="28750" y2="82231"/>
                        <a14:foregroundMark x1="15417" y1="70661" x2="15417" y2="70661"/>
                        <a14:foregroundMark x1="9583" y1="48347" x2="9583" y2="48347"/>
                        <a14:foregroundMark x1="16250" y1="28926" x2="16250" y2="28926"/>
                        <a14:foregroundMark x1="13333" y1="28099" x2="13333" y2="28099"/>
                        <a14:foregroundMark x1="48750" y1="10331" x2="48750" y2="10331"/>
                        <a14:foregroundMark x1="51667" y1="10331" x2="51667" y2="103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2191" y="888164"/>
            <a:ext cx="1926053" cy="1936577"/>
          </a:xfrm>
          <a:prstGeom prst="rect">
            <a:avLst/>
          </a:prstGeom>
        </p:spPr>
      </p:pic>
      <p:sp>
        <p:nvSpPr>
          <p:cNvPr id="20" name="سهم: لأعلى 19">
            <a:extLst>
              <a:ext uri="{FF2B5EF4-FFF2-40B4-BE49-F238E27FC236}">
                <a16:creationId xmlns:a16="http://schemas.microsoft.com/office/drawing/2014/main" id="{962BACA8-FE0A-4F01-9BB7-F3921A1516DB}"/>
              </a:ext>
            </a:extLst>
          </p:cNvPr>
          <p:cNvSpPr/>
          <p:nvPr/>
        </p:nvSpPr>
        <p:spPr>
          <a:xfrm rot="3441414">
            <a:off x="9348038" y="1492880"/>
            <a:ext cx="180640" cy="446522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سهم: لأعلى 20">
            <a:extLst>
              <a:ext uri="{FF2B5EF4-FFF2-40B4-BE49-F238E27FC236}">
                <a16:creationId xmlns:a16="http://schemas.microsoft.com/office/drawing/2014/main" id="{0D138F9A-FD8A-4ADB-BABD-F579910A161E}"/>
              </a:ext>
            </a:extLst>
          </p:cNvPr>
          <p:cNvSpPr/>
          <p:nvPr/>
        </p:nvSpPr>
        <p:spPr>
          <a:xfrm>
            <a:off x="9175029" y="1182866"/>
            <a:ext cx="120379" cy="673587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CE162A2E-630E-49B4-B681-AA9CDB6D7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49583" y1="50000" x2="49583" y2="50000"/>
                        <a14:foregroundMark x1="51250" y1="50413" x2="51250" y2="50413"/>
                        <a14:foregroundMark x1="50000" y1="48760" x2="50000" y2="48760"/>
                        <a14:foregroundMark x1="50000" y1="51240" x2="50000" y2="51240"/>
                        <a14:foregroundMark x1="96250" y1="34298" x2="96250" y2="34298"/>
                        <a14:foregroundMark x1="93333" y1="28512" x2="93333" y2="28512"/>
                        <a14:foregroundMark x1="50417" y1="5372" x2="50417" y2="5372"/>
                        <a14:foregroundMark x1="28750" y1="13636" x2="28750" y2="13636"/>
                        <a14:foregroundMark x1="31250" y1="13636" x2="31250" y2="13636"/>
                        <a14:foregroundMark x1="70417" y1="14463" x2="70417" y2="14463"/>
                        <a14:foregroundMark x1="84583" y1="30992" x2="84583" y2="30992"/>
                        <a14:foregroundMark x1="90833" y1="47521" x2="90833" y2="47521"/>
                        <a14:foregroundMark x1="85833" y1="71074" x2="85833" y2="71074"/>
                        <a14:foregroundMark x1="69583" y1="82231" x2="69583" y2="82231"/>
                        <a14:foregroundMark x1="49167" y1="88843" x2="49167" y2="88843"/>
                        <a14:foregroundMark x1="28750" y1="82231" x2="28750" y2="82231"/>
                        <a14:foregroundMark x1="15417" y1="70661" x2="15417" y2="70661"/>
                        <a14:foregroundMark x1="9583" y1="48347" x2="9583" y2="48347"/>
                        <a14:foregroundMark x1="16250" y1="28926" x2="16250" y2="28926"/>
                        <a14:foregroundMark x1="13333" y1="28099" x2="13333" y2="28099"/>
                        <a14:foregroundMark x1="48750" y1="10331" x2="48750" y2="10331"/>
                        <a14:foregroundMark x1="51667" y1="10331" x2="51667" y2="103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2381" y="4033259"/>
            <a:ext cx="1926053" cy="1936577"/>
          </a:xfrm>
          <a:prstGeom prst="rect">
            <a:avLst/>
          </a:prstGeom>
        </p:spPr>
      </p:pic>
      <p:sp>
        <p:nvSpPr>
          <p:cNvPr id="29" name="سهم: لأعلى 28">
            <a:extLst>
              <a:ext uri="{FF2B5EF4-FFF2-40B4-BE49-F238E27FC236}">
                <a16:creationId xmlns:a16="http://schemas.microsoft.com/office/drawing/2014/main" id="{3BFB222B-C10F-4CEF-9160-DC853215FFB5}"/>
              </a:ext>
            </a:extLst>
          </p:cNvPr>
          <p:cNvSpPr/>
          <p:nvPr/>
        </p:nvSpPr>
        <p:spPr>
          <a:xfrm rot="3717185">
            <a:off x="9424539" y="4659998"/>
            <a:ext cx="180640" cy="446522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: لأعلى 29">
            <a:extLst>
              <a:ext uri="{FF2B5EF4-FFF2-40B4-BE49-F238E27FC236}">
                <a16:creationId xmlns:a16="http://schemas.microsoft.com/office/drawing/2014/main" id="{43CEC3ED-AB2F-4902-A111-48742C0655F9}"/>
              </a:ext>
            </a:extLst>
          </p:cNvPr>
          <p:cNvSpPr/>
          <p:nvPr/>
        </p:nvSpPr>
        <p:spPr>
          <a:xfrm rot="3819176">
            <a:off x="9563738" y="4487411"/>
            <a:ext cx="120379" cy="673587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C409F037-8ADE-4F1A-B92C-3EB2D112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49583" y1="50000" x2="49583" y2="50000"/>
                        <a14:foregroundMark x1="51250" y1="50413" x2="51250" y2="50413"/>
                        <a14:foregroundMark x1="50000" y1="48760" x2="50000" y2="48760"/>
                        <a14:foregroundMark x1="50000" y1="51240" x2="50000" y2="51240"/>
                        <a14:foregroundMark x1="96250" y1="34298" x2="96250" y2="34298"/>
                        <a14:foregroundMark x1="93333" y1="28512" x2="93333" y2="28512"/>
                        <a14:foregroundMark x1="50417" y1="5372" x2="50417" y2="5372"/>
                        <a14:foregroundMark x1="28750" y1="13636" x2="28750" y2="13636"/>
                        <a14:foregroundMark x1="31250" y1="13636" x2="31250" y2="13636"/>
                        <a14:foregroundMark x1="70417" y1="14463" x2="70417" y2="14463"/>
                        <a14:foregroundMark x1="84583" y1="30992" x2="84583" y2="30992"/>
                        <a14:foregroundMark x1="90833" y1="47521" x2="90833" y2="47521"/>
                        <a14:foregroundMark x1="85833" y1="71074" x2="85833" y2="71074"/>
                        <a14:foregroundMark x1="69583" y1="82231" x2="69583" y2="82231"/>
                        <a14:foregroundMark x1="49167" y1="88843" x2="49167" y2="88843"/>
                        <a14:foregroundMark x1="28750" y1="82231" x2="28750" y2="82231"/>
                        <a14:foregroundMark x1="15417" y1="70661" x2="15417" y2="70661"/>
                        <a14:foregroundMark x1="9583" y1="48347" x2="9583" y2="48347"/>
                        <a14:foregroundMark x1="16250" y1="28926" x2="16250" y2="28926"/>
                        <a14:foregroundMark x1="13333" y1="28099" x2="13333" y2="28099"/>
                        <a14:foregroundMark x1="48750" y1="10331" x2="48750" y2="10331"/>
                        <a14:foregroundMark x1="51667" y1="10331" x2="51667" y2="103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979" y="944334"/>
            <a:ext cx="1926053" cy="1936577"/>
          </a:xfrm>
          <a:prstGeom prst="rect">
            <a:avLst/>
          </a:prstGeom>
        </p:spPr>
      </p:pic>
      <p:sp>
        <p:nvSpPr>
          <p:cNvPr id="32" name="سهم: لأعلى 31">
            <a:extLst>
              <a:ext uri="{FF2B5EF4-FFF2-40B4-BE49-F238E27FC236}">
                <a16:creationId xmlns:a16="http://schemas.microsoft.com/office/drawing/2014/main" id="{CB15547C-426D-4B09-8804-CB0E7F4C070B}"/>
              </a:ext>
            </a:extLst>
          </p:cNvPr>
          <p:cNvSpPr/>
          <p:nvPr/>
        </p:nvSpPr>
        <p:spPr>
          <a:xfrm rot="7482455">
            <a:off x="5008236" y="1834564"/>
            <a:ext cx="180640" cy="446522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سهم: لأعلى 32">
            <a:extLst>
              <a:ext uri="{FF2B5EF4-FFF2-40B4-BE49-F238E27FC236}">
                <a16:creationId xmlns:a16="http://schemas.microsoft.com/office/drawing/2014/main" id="{CEC7C624-422D-4C49-94B8-3BD1C2FDBFDC}"/>
              </a:ext>
            </a:extLst>
          </p:cNvPr>
          <p:cNvSpPr/>
          <p:nvPr/>
        </p:nvSpPr>
        <p:spPr>
          <a:xfrm rot="1699128">
            <a:off x="5009994" y="1250790"/>
            <a:ext cx="120379" cy="673587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F5444B28-E924-4022-A79F-A59C2B4E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>
                        <a14:foregroundMark x1="49583" y1="50000" x2="49583" y2="50000"/>
                        <a14:foregroundMark x1="51250" y1="50413" x2="51250" y2="50413"/>
                        <a14:foregroundMark x1="50000" y1="48760" x2="50000" y2="48760"/>
                        <a14:foregroundMark x1="50000" y1="51240" x2="50000" y2="51240"/>
                        <a14:foregroundMark x1="96250" y1="34298" x2="96250" y2="34298"/>
                        <a14:foregroundMark x1="93333" y1="28512" x2="93333" y2="28512"/>
                        <a14:foregroundMark x1="50417" y1="5372" x2="50417" y2="5372"/>
                        <a14:foregroundMark x1="28750" y1="13636" x2="28750" y2="13636"/>
                        <a14:foregroundMark x1="31250" y1="13636" x2="31250" y2="13636"/>
                        <a14:foregroundMark x1="70417" y1="14463" x2="70417" y2="14463"/>
                        <a14:foregroundMark x1="84583" y1="30992" x2="84583" y2="30992"/>
                        <a14:foregroundMark x1="90833" y1="47521" x2="90833" y2="47521"/>
                        <a14:foregroundMark x1="85833" y1="71074" x2="85833" y2="71074"/>
                        <a14:foregroundMark x1="69583" y1="82231" x2="69583" y2="82231"/>
                        <a14:foregroundMark x1="49167" y1="88843" x2="49167" y2="88843"/>
                        <a14:foregroundMark x1="28750" y1="82231" x2="28750" y2="82231"/>
                        <a14:foregroundMark x1="15417" y1="70661" x2="15417" y2="70661"/>
                        <a14:foregroundMark x1="9583" y1="48347" x2="9583" y2="48347"/>
                        <a14:foregroundMark x1="16250" y1="28926" x2="16250" y2="28926"/>
                        <a14:foregroundMark x1="13333" y1="28099" x2="13333" y2="28099"/>
                        <a14:foregroundMark x1="48750" y1="10331" x2="48750" y2="10331"/>
                        <a14:foregroundMark x1="51667" y1="10331" x2="51667" y2="103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403" y="4274624"/>
            <a:ext cx="1926053" cy="1936577"/>
          </a:xfrm>
          <a:prstGeom prst="rect">
            <a:avLst/>
          </a:prstGeom>
        </p:spPr>
      </p:pic>
      <p:sp>
        <p:nvSpPr>
          <p:cNvPr id="35" name="سهم: لأعلى 34">
            <a:extLst>
              <a:ext uri="{FF2B5EF4-FFF2-40B4-BE49-F238E27FC236}">
                <a16:creationId xmlns:a16="http://schemas.microsoft.com/office/drawing/2014/main" id="{2FE0E64A-FFAF-4B32-B364-6670C8380CC2}"/>
              </a:ext>
            </a:extLst>
          </p:cNvPr>
          <p:cNvSpPr/>
          <p:nvPr/>
        </p:nvSpPr>
        <p:spPr>
          <a:xfrm rot="1753411">
            <a:off x="4903845" y="4804353"/>
            <a:ext cx="180640" cy="446522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: لأعلى 35">
            <a:extLst>
              <a:ext uri="{FF2B5EF4-FFF2-40B4-BE49-F238E27FC236}">
                <a16:creationId xmlns:a16="http://schemas.microsoft.com/office/drawing/2014/main" id="{BF8F46B7-C041-4461-B592-3C1B241C155F}"/>
              </a:ext>
            </a:extLst>
          </p:cNvPr>
          <p:cNvSpPr/>
          <p:nvPr/>
        </p:nvSpPr>
        <p:spPr>
          <a:xfrm rot="5400000">
            <a:off x="5165679" y="4906117"/>
            <a:ext cx="120379" cy="673587"/>
          </a:xfrm>
          <a:prstGeom prst="upArrow">
            <a:avLst>
              <a:gd name="adj1" fmla="val 40815"/>
              <a:gd name="adj2" fmla="val 9133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سهم: لليمين 36">
            <a:extLst>
              <a:ext uri="{FF2B5EF4-FFF2-40B4-BE49-F238E27FC236}">
                <a16:creationId xmlns:a16="http://schemas.microsoft.com/office/drawing/2014/main" id="{C7397B0E-6180-4E6E-B803-432864F8FDE0}"/>
              </a:ext>
            </a:extLst>
          </p:cNvPr>
          <p:cNvSpPr/>
          <p:nvPr/>
        </p:nvSpPr>
        <p:spPr>
          <a:xfrm>
            <a:off x="6568441" y="1393871"/>
            <a:ext cx="1529238" cy="770569"/>
          </a:xfrm>
          <a:prstGeom prst="rightArrow">
            <a:avLst>
              <a:gd name="adj1" fmla="val 73733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2:00</a:t>
            </a:r>
            <a:endParaRPr lang="ar-SA" dirty="0"/>
          </a:p>
        </p:txBody>
      </p:sp>
      <p:sp>
        <p:nvSpPr>
          <p:cNvPr id="38" name="سهم: لليمين 37">
            <a:extLst>
              <a:ext uri="{FF2B5EF4-FFF2-40B4-BE49-F238E27FC236}">
                <a16:creationId xmlns:a16="http://schemas.microsoft.com/office/drawing/2014/main" id="{C305A679-4B9F-4B7E-A0B6-17EDEA9455C7}"/>
              </a:ext>
            </a:extLst>
          </p:cNvPr>
          <p:cNvSpPr/>
          <p:nvPr/>
        </p:nvSpPr>
        <p:spPr>
          <a:xfrm>
            <a:off x="6605063" y="4616262"/>
            <a:ext cx="1529238" cy="770569"/>
          </a:xfrm>
          <a:prstGeom prst="rightArrow">
            <a:avLst>
              <a:gd name="adj1" fmla="val 73733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2:10</a:t>
            </a:r>
            <a:endParaRPr lang="ar-SA" dirty="0"/>
          </a:p>
        </p:txBody>
      </p:sp>
      <p:sp>
        <p:nvSpPr>
          <p:cNvPr id="39" name="سهم: لليمين 38">
            <a:extLst>
              <a:ext uri="{FF2B5EF4-FFF2-40B4-BE49-F238E27FC236}">
                <a16:creationId xmlns:a16="http://schemas.microsoft.com/office/drawing/2014/main" id="{1F723D6B-A426-46E4-9658-FEED86532F9E}"/>
              </a:ext>
            </a:extLst>
          </p:cNvPr>
          <p:cNvSpPr/>
          <p:nvPr/>
        </p:nvSpPr>
        <p:spPr>
          <a:xfrm>
            <a:off x="2517938" y="4053635"/>
            <a:ext cx="1529238" cy="770569"/>
          </a:xfrm>
          <a:prstGeom prst="rightArrow">
            <a:avLst>
              <a:gd name="adj1" fmla="val 73733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1:15</a:t>
            </a:r>
            <a:endParaRPr lang="ar-SA" dirty="0"/>
          </a:p>
        </p:txBody>
      </p:sp>
      <p:sp>
        <p:nvSpPr>
          <p:cNvPr id="40" name="سهم: لليمين 39">
            <a:extLst>
              <a:ext uri="{FF2B5EF4-FFF2-40B4-BE49-F238E27FC236}">
                <a16:creationId xmlns:a16="http://schemas.microsoft.com/office/drawing/2014/main" id="{D9961408-0A4B-4527-BFA3-BB158AD38E00}"/>
              </a:ext>
            </a:extLst>
          </p:cNvPr>
          <p:cNvSpPr/>
          <p:nvPr/>
        </p:nvSpPr>
        <p:spPr>
          <a:xfrm>
            <a:off x="2311485" y="1426202"/>
            <a:ext cx="1529238" cy="770569"/>
          </a:xfrm>
          <a:prstGeom prst="rightArrow">
            <a:avLst>
              <a:gd name="adj1" fmla="val 73733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4:05</a:t>
            </a:r>
            <a:endParaRPr lang="ar-SA" dirty="0"/>
          </a:p>
        </p:txBody>
      </p:sp>
      <p:sp>
        <p:nvSpPr>
          <p:cNvPr id="41" name="سحابة 40">
            <a:extLst>
              <a:ext uri="{FF2B5EF4-FFF2-40B4-BE49-F238E27FC236}">
                <a16:creationId xmlns:a16="http://schemas.microsoft.com/office/drawing/2014/main" id="{75899184-2FD3-4C36-AE96-48E93C0AE8E5}"/>
              </a:ext>
            </a:extLst>
          </p:cNvPr>
          <p:cNvSpPr/>
          <p:nvPr/>
        </p:nvSpPr>
        <p:spPr>
          <a:xfrm>
            <a:off x="1033671" y="-65434"/>
            <a:ext cx="10108540" cy="97096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تمرن على قراءة الساعة بخمسات الدقائق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والى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946</TotalTime>
  <Words>99</Words>
  <Application>Microsoft Office PowerPoint</Application>
  <PresentationFormat>شاشة عريضة</PresentationFormat>
  <Paragraphs>29</Paragraphs>
  <Slides>8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</vt:lpstr>
      <vt:lpstr>school</vt:lpstr>
      <vt:lpstr>قراءة الوقت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95</cp:revision>
  <dcterms:created xsi:type="dcterms:W3CDTF">2020-05-02T02:36:07Z</dcterms:created>
  <dcterms:modified xsi:type="dcterms:W3CDTF">2020-06-01T22:54:45Z</dcterms:modified>
</cp:coreProperties>
</file>