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73" r:id="rId2"/>
    <p:sldId id="274" r:id="rId3"/>
    <p:sldId id="276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027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34716-96F0-4464-8FFF-BF08E6704438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92BAC60-7D92-4229-BFA4-EDDC26D2EF09}">
      <dgm:prSet phldrT="[نص]" custT="1"/>
      <dgm:spPr/>
      <dgm:t>
        <a:bodyPr/>
        <a:lstStyle/>
        <a:p>
          <a:r>
            <a:rPr lang="ar-SA" sz="2800" dirty="0" smtClean="0"/>
            <a:t>أن يقرأ التلميذ حرف الحاء قراءة صحيحة مع الحركات والمدود</a:t>
          </a:r>
          <a:endParaRPr lang="en-GB" sz="2800" dirty="0"/>
        </a:p>
      </dgm:t>
    </dgm:pt>
    <dgm:pt modelId="{6E658F74-FA8D-4090-A296-B8886A2F9D12}" type="parTrans" cxnId="{DCAE00F5-0121-4F7D-83DA-F5923054FE7C}">
      <dgm:prSet/>
      <dgm:spPr/>
      <dgm:t>
        <a:bodyPr/>
        <a:lstStyle/>
        <a:p>
          <a:endParaRPr lang="en-GB"/>
        </a:p>
      </dgm:t>
    </dgm:pt>
    <dgm:pt modelId="{0E740579-F397-48E9-87FD-7B9A011B1A10}" type="sibTrans" cxnId="{DCAE00F5-0121-4F7D-83DA-F5923054FE7C}">
      <dgm:prSet/>
      <dgm:spPr/>
      <dgm:t>
        <a:bodyPr/>
        <a:lstStyle/>
        <a:p>
          <a:endParaRPr lang="en-GB"/>
        </a:p>
      </dgm:t>
    </dgm:pt>
    <dgm:pt modelId="{7BD21FC1-B899-4849-B12B-D461B225D2A0}">
      <dgm:prSet phldrT="[نص]" custT="1"/>
      <dgm:spPr/>
      <dgm:t>
        <a:bodyPr/>
        <a:lstStyle/>
        <a:p>
          <a:r>
            <a:rPr lang="ar-SA" sz="2800" dirty="0" smtClean="0"/>
            <a:t>أن يكتب حرف الحاء  بأشكاله المختلفة</a:t>
          </a:r>
          <a:endParaRPr lang="en-GB" sz="2800" dirty="0"/>
        </a:p>
      </dgm:t>
    </dgm:pt>
    <dgm:pt modelId="{F3FF8F3E-39B5-4F5C-9F5B-47A13FFA8B4D}" type="parTrans" cxnId="{C0372D40-3964-4F48-B18E-0C326216BBB8}">
      <dgm:prSet/>
      <dgm:spPr/>
      <dgm:t>
        <a:bodyPr/>
        <a:lstStyle/>
        <a:p>
          <a:endParaRPr lang="en-GB"/>
        </a:p>
      </dgm:t>
    </dgm:pt>
    <dgm:pt modelId="{CA0B08C1-F756-4B70-903F-035FB2440CA6}" type="sibTrans" cxnId="{C0372D40-3964-4F48-B18E-0C326216BBB8}">
      <dgm:prSet/>
      <dgm:spPr/>
      <dgm:t>
        <a:bodyPr/>
        <a:lstStyle/>
        <a:p>
          <a:endParaRPr lang="en-GB"/>
        </a:p>
      </dgm:t>
    </dgm:pt>
    <dgm:pt modelId="{079F1EEF-8A44-47AE-B27E-FF60C8D71DEB}">
      <dgm:prSet phldrT="[نص]" custT="1"/>
      <dgm:spPr/>
      <dgm:t>
        <a:bodyPr/>
        <a:lstStyle/>
        <a:p>
          <a:r>
            <a:rPr lang="ar-SA" sz="2800" dirty="0" smtClean="0"/>
            <a:t>أن يميز حرف الحاء  من بين مجموعة من الحروف</a:t>
          </a:r>
          <a:endParaRPr lang="en-GB" sz="2800" dirty="0"/>
        </a:p>
      </dgm:t>
    </dgm:pt>
    <dgm:pt modelId="{5DA104B6-96EA-45CC-83D0-FA520BB97005}" type="parTrans" cxnId="{497DDEDC-EF1F-475E-B1E9-D09E8429C2A7}">
      <dgm:prSet/>
      <dgm:spPr/>
      <dgm:t>
        <a:bodyPr/>
        <a:lstStyle/>
        <a:p>
          <a:endParaRPr lang="en-GB"/>
        </a:p>
      </dgm:t>
    </dgm:pt>
    <dgm:pt modelId="{B214D0C1-2CA7-45B3-A4F2-EF6EF30AE220}" type="sibTrans" cxnId="{497DDEDC-EF1F-475E-B1E9-D09E8429C2A7}">
      <dgm:prSet/>
      <dgm:spPr/>
      <dgm:t>
        <a:bodyPr/>
        <a:lstStyle/>
        <a:p>
          <a:endParaRPr lang="en-GB"/>
        </a:p>
      </dgm:t>
    </dgm:pt>
    <dgm:pt modelId="{E87E4F0A-E8A9-42F2-97C0-6576F1083430}" type="pres">
      <dgm:prSet presAssocID="{2A334716-96F0-4464-8FFF-BF08E67044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8684A9-D0E0-4B83-B75C-6EE6184A530E}" type="pres">
      <dgm:prSet presAssocID="{592BAC60-7D92-4229-BFA4-EDDC26D2EF09}" presName="composite" presStyleCnt="0"/>
      <dgm:spPr/>
    </dgm:pt>
    <dgm:pt modelId="{6BDCC5B0-0D9A-4AFD-AE81-26A480C98769}" type="pres">
      <dgm:prSet presAssocID="{592BAC60-7D92-4229-BFA4-EDDC26D2EF09}" presName="imgShp" presStyleLbl="fgImgPlace1" presStyleIdx="0" presStyleCnt="3"/>
      <dgm:spPr/>
    </dgm:pt>
    <dgm:pt modelId="{9551B9C9-D3E2-4003-8079-17CE1A1314AC}" type="pres">
      <dgm:prSet presAssocID="{592BAC60-7D92-4229-BFA4-EDDC26D2EF0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8D952-5726-446C-B5A6-34CAFDB17FDF}" type="pres">
      <dgm:prSet presAssocID="{0E740579-F397-48E9-87FD-7B9A011B1A10}" presName="spacing" presStyleCnt="0"/>
      <dgm:spPr/>
    </dgm:pt>
    <dgm:pt modelId="{8E3503D0-DC41-49F8-ACEE-8890DDA02B40}" type="pres">
      <dgm:prSet presAssocID="{7BD21FC1-B899-4849-B12B-D461B225D2A0}" presName="composite" presStyleCnt="0"/>
      <dgm:spPr/>
    </dgm:pt>
    <dgm:pt modelId="{7C8799C7-575A-411D-B99D-0831D0368144}" type="pres">
      <dgm:prSet presAssocID="{7BD21FC1-B899-4849-B12B-D461B225D2A0}" presName="imgShp" presStyleLbl="fgImgPlace1" presStyleIdx="1" presStyleCnt="3"/>
      <dgm:spPr/>
    </dgm:pt>
    <dgm:pt modelId="{A1231BF6-D579-4349-ABB0-DFEDC30EDFEA}" type="pres">
      <dgm:prSet presAssocID="{7BD21FC1-B899-4849-B12B-D461B225D2A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D6955-E8DB-4885-A36A-D16622C71B76}" type="pres">
      <dgm:prSet presAssocID="{CA0B08C1-F756-4B70-903F-035FB2440CA6}" presName="spacing" presStyleCnt="0"/>
      <dgm:spPr/>
    </dgm:pt>
    <dgm:pt modelId="{7EB6FA30-B240-4BE0-BD5B-72C3EDA28DC0}" type="pres">
      <dgm:prSet presAssocID="{079F1EEF-8A44-47AE-B27E-FF60C8D71DEB}" presName="composite" presStyleCnt="0"/>
      <dgm:spPr/>
    </dgm:pt>
    <dgm:pt modelId="{44B857D3-3733-43A8-B7B2-6ED2EF606DF3}" type="pres">
      <dgm:prSet presAssocID="{079F1EEF-8A44-47AE-B27E-FF60C8D71DEB}" presName="imgShp" presStyleLbl="fgImgPlace1" presStyleIdx="2" presStyleCnt="3"/>
      <dgm:spPr/>
    </dgm:pt>
    <dgm:pt modelId="{6A555F0A-63B9-4650-AF74-C77E6B4A2AD4}" type="pres">
      <dgm:prSet presAssocID="{079F1EEF-8A44-47AE-B27E-FF60C8D71DE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AE00F5-0121-4F7D-83DA-F5923054FE7C}" srcId="{2A334716-96F0-4464-8FFF-BF08E6704438}" destId="{592BAC60-7D92-4229-BFA4-EDDC26D2EF09}" srcOrd="0" destOrd="0" parTransId="{6E658F74-FA8D-4090-A296-B8886A2F9D12}" sibTransId="{0E740579-F397-48E9-87FD-7B9A011B1A10}"/>
    <dgm:cxn modelId="{C0372D40-3964-4F48-B18E-0C326216BBB8}" srcId="{2A334716-96F0-4464-8FFF-BF08E6704438}" destId="{7BD21FC1-B899-4849-B12B-D461B225D2A0}" srcOrd="1" destOrd="0" parTransId="{F3FF8F3E-39B5-4F5C-9F5B-47A13FFA8B4D}" sibTransId="{CA0B08C1-F756-4B70-903F-035FB2440CA6}"/>
    <dgm:cxn modelId="{B501C1E5-A3B2-41A0-9A02-61C96DECA8C2}" type="presOf" srcId="{079F1EEF-8A44-47AE-B27E-FF60C8D71DEB}" destId="{6A555F0A-63B9-4650-AF74-C77E6B4A2AD4}" srcOrd="0" destOrd="0" presId="urn:microsoft.com/office/officeart/2005/8/layout/vList3"/>
    <dgm:cxn modelId="{497DDEDC-EF1F-475E-B1E9-D09E8429C2A7}" srcId="{2A334716-96F0-4464-8FFF-BF08E6704438}" destId="{079F1EEF-8A44-47AE-B27E-FF60C8D71DEB}" srcOrd="2" destOrd="0" parTransId="{5DA104B6-96EA-45CC-83D0-FA520BB97005}" sibTransId="{B214D0C1-2CA7-45B3-A4F2-EF6EF30AE220}"/>
    <dgm:cxn modelId="{4C6E994B-BEC9-42FA-81A6-9FD1B6632EBD}" type="presOf" srcId="{7BD21FC1-B899-4849-B12B-D461B225D2A0}" destId="{A1231BF6-D579-4349-ABB0-DFEDC30EDFEA}" srcOrd="0" destOrd="0" presId="urn:microsoft.com/office/officeart/2005/8/layout/vList3"/>
    <dgm:cxn modelId="{983A51A4-6B91-4742-B4EF-297AF1697C7F}" type="presOf" srcId="{2A334716-96F0-4464-8FFF-BF08E6704438}" destId="{E87E4F0A-E8A9-42F2-97C0-6576F1083430}" srcOrd="0" destOrd="0" presId="urn:microsoft.com/office/officeart/2005/8/layout/vList3"/>
    <dgm:cxn modelId="{EE77BEE8-DFF9-4DB5-9CBA-5C6A80CE814D}" type="presOf" srcId="{592BAC60-7D92-4229-BFA4-EDDC26D2EF09}" destId="{9551B9C9-D3E2-4003-8079-17CE1A1314AC}" srcOrd="0" destOrd="0" presId="urn:microsoft.com/office/officeart/2005/8/layout/vList3"/>
    <dgm:cxn modelId="{37B622E4-DA57-4451-8592-E51C8F6BE427}" type="presParOf" srcId="{E87E4F0A-E8A9-42F2-97C0-6576F1083430}" destId="{3E8684A9-D0E0-4B83-B75C-6EE6184A530E}" srcOrd="0" destOrd="0" presId="urn:microsoft.com/office/officeart/2005/8/layout/vList3"/>
    <dgm:cxn modelId="{CD0EFA58-7D88-4370-BF82-C5C7EC4AD577}" type="presParOf" srcId="{3E8684A9-D0E0-4B83-B75C-6EE6184A530E}" destId="{6BDCC5B0-0D9A-4AFD-AE81-26A480C98769}" srcOrd="0" destOrd="0" presId="urn:microsoft.com/office/officeart/2005/8/layout/vList3"/>
    <dgm:cxn modelId="{52C37C16-AD34-4D32-9809-4D5698E2AA37}" type="presParOf" srcId="{3E8684A9-D0E0-4B83-B75C-6EE6184A530E}" destId="{9551B9C9-D3E2-4003-8079-17CE1A1314AC}" srcOrd="1" destOrd="0" presId="urn:microsoft.com/office/officeart/2005/8/layout/vList3"/>
    <dgm:cxn modelId="{0422D5EB-1862-4397-9FBC-8949D2F5539E}" type="presParOf" srcId="{E87E4F0A-E8A9-42F2-97C0-6576F1083430}" destId="{93D8D952-5726-446C-B5A6-34CAFDB17FDF}" srcOrd="1" destOrd="0" presId="urn:microsoft.com/office/officeart/2005/8/layout/vList3"/>
    <dgm:cxn modelId="{5CA69E4F-64A5-4D9B-8F13-D852A8304902}" type="presParOf" srcId="{E87E4F0A-E8A9-42F2-97C0-6576F1083430}" destId="{8E3503D0-DC41-49F8-ACEE-8890DDA02B40}" srcOrd="2" destOrd="0" presId="urn:microsoft.com/office/officeart/2005/8/layout/vList3"/>
    <dgm:cxn modelId="{FB835791-DD2B-4DC2-910D-CFF5395B3669}" type="presParOf" srcId="{8E3503D0-DC41-49F8-ACEE-8890DDA02B40}" destId="{7C8799C7-575A-411D-B99D-0831D0368144}" srcOrd="0" destOrd="0" presId="urn:microsoft.com/office/officeart/2005/8/layout/vList3"/>
    <dgm:cxn modelId="{3E670DA5-07E0-47C8-BA46-CBE4EAAC7462}" type="presParOf" srcId="{8E3503D0-DC41-49F8-ACEE-8890DDA02B40}" destId="{A1231BF6-D579-4349-ABB0-DFEDC30EDFEA}" srcOrd="1" destOrd="0" presId="urn:microsoft.com/office/officeart/2005/8/layout/vList3"/>
    <dgm:cxn modelId="{D23EA5A4-20DA-49DC-A84E-3E676DB758DF}" type="presParOf" srcId="{E87E4F0A-E8A9-42F2-97C0-6576F1083430}" destId="{8FAD6955-E8DB-4885-A36A-D16622C71B76}" srcOrd="3" destOrd="0" presId="urn:microsoft.com/office/officeart/2005/8/layout/vList3"/>
    <dgm:cxn modelId="{006FFE1D-5570-43B1-9217-4DCDC4C7020A}" type="presParOf" srcId="{E87E4F0A-E8A9-42F2-97C0-6576F1083430}" destId="{7EB6FA30-B240-4BE0-BD5B-72C3EDA28DC0}" srcOrd="4" destOrd="0" presId="urn:microsoft.com/office/officeart/2005/8/layout/vList3"/>
    <dgm:cxn modelId="{73BE2C04-511C-4B2C-85D4-D39B13C7E7B9}" type="presParOf" srcId="{7EB6FA30-B240-4BE0-BD5B-72C3EDA28DC0}" destId="{44B857D3-3733-43A8-B7B2-6ED2EF606DF3}" srcOrd="0" destOrd="0" presId="urn:microsoft.com/office/officeart/2005/8/layout/vList3"/>
    <dgm:cxn modelId="{81E52C55-3E5A-4F0B-B43D-B8C51E1E2788}" type="presParOf" srcId="{7EB6FA30-B240-4BE0-BD5B-72C3EDA28DC0}" destId="{6A555F0A-63B9-4650-AF74-C77E6B4A2A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1B9C9-D3E2-4003-8079-17CE1A1314AC}">
      <dsp:nvSpPr>
        <dsp:cNvPr id="0" name=""/>
        <dsp:cNvSpPr/>
      </dsp:nvSpPr>
      <dsp:spPr>
        <a:xfrm rot="10800000">
          <a:off x="1412150" y="1762"/>
          <a:ext cx="4760366" cy="85244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يقرأ التلميذ حرف الحاء قراءة صحيحة مع الحركات والمدود</a:t>
          </a:r>
          <a:endParaRPr lang="en-GB" sz="2800" kern="1200" dirty="0"/>
        </a:p>
      </dsp:txBody>
      <dsp:txXfrm rot="10800000">
        <a:off x="1625260" y="1762"/>
        <a:ext cx="4547256" cy="852442"/>
      </dsp:txXfrm>
    </dsp:sp>
    <dsp:sp modelId="{6BDCC5B0-0D9A-4AFD-AE81-26A480C98769}">
      <dsp:nvSpPr>
        <dsp:cNvPr id="0" name=""/>
        <dsp:cNvSpPr/>
      </dsp:nvSpPr>
      <dsp:spPr>
        <a:xfrm>
          <a:off x="985929" y="1762"/>
          <a:ext cx="852442" cy="8524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231BF6-D579-4349-ABB0-DFEDC30EDFEA}">
      <dsp:nvSpPr>
        <dsp:cNvPr id="0" name=""/>
        <dsp:cNvSpPr/>
      </dsp:nvSpPr>
      <dsp:spPr>
        <a:xfrm rot="10800000">
          <a:off x="1412150" y="1108664"/>
          <a:ext cx="4760366" cy="85244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يكتب حرف الحاء  بأشكاله المختلفة</a:t>
          </a:r>
          <a:endParaRPr lang="en-GB" sz="2800" kern="1200" dirty="0"/>
        </a:p>
      </dsp:txBody>
      <dsp:txXfrm rot="10800000">
        <a:off x="1625260" y="1108664"/>
        <a:ext cx="4547256" cy="852442"/>
      </dsp:txXfrm>
    </dsp:sp>
    <dsp:sp modelId="{7C8799C7-575A-411D-B99D-0831D0368144}">
      <dsp:nvSpPr>
        <dsp:cNvPr id="0" name=""/>
        <dsp:cNvSpPr/>
      </dsp:nvSpPr>
      <dsp:spPr>
        <a:xfrm>
          <a:off x="985929" y="1108664"/>
          <a:ext cx="852442" cy="85244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555F0A-63B9-4650-AF74-C77E6B4A2AD4}">
      <dsp:nvSpPr>
        <dsp:cNvPr id="0" name=""/>
        <dsp:cNvSpPr/>
      </dsp:nvSpPr>
      <dsp:spPr>
        <a:xfrm rot="10800000">
          <a:off x="1412150" y="2215567"/>
          <a:ext cx="4760366" cy="85244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يميز حرف الحاء  من بين مجموعة من الحروف</a:t>
          </a:r>
          <a:endParaRPr lang="en-GB" sz="2800" kern="1200" dirty="0"/>
        </a:p>
      </dsp:txBody>
      <dsp:txXfrm rot="10800000">
        <a:off x="1625260" y="2215567"/>
        <a:ext cx="4547256" cy="852442"/>
      </dsp:txXfrm>
    </dsp:sp>
    <dsp:sp modelId="{44B857D3-3733-43A8-B7B2-6ED2EF606DF3}">
      <dsp:nvSpPr>
        <dsp:cNvPr id="0" name=""/>
        <dsp:cNvSpPr/>
      </dsp:nvSpPr>
      <dsp:spPr>
        <a:xfrm>
          <a:off x="985929" y="2215567"/>
          <a:ext cx="852442" cy="85244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4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821578" y="6244045"/>
            <a:ext cx="2076993" cy="61395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 rtl="1"/>
            <a:r>
              <a:rPr lang="ar" dirty="0"/>
              <a:t>الصف</a:t>
            </a:r>
            <a:r>
              <a:rPr lang="en-US" altLang="ar" dirty="0"/>
              <a:t>:</a:t>
            </a:r>
            <a:r>
              <a:rPr lang="ar" altLang="ar" dirty="0">
                <a:solidFill>
                  <a:srgbClr val="9933FF"/>
                </a:solidFill>
              </a:rPr>
              <a:t>الأول</a:t>
            </a:r>
            <a:r>
              <a:rPr lang="en-US" altLang="ar" dirty="0">
                <a:solidFill>
                  <a:srgbClr val="9933FF"/>
                </a:solidFill>
              </a:rPr>
              <a:t/>
            </a:r>
            <a:br>
              <a:rPr lang="en-US" altLang="ar" dirty="0">
                <a:solidFill>
                  <a:srgbClr val="9933FF"/>
                </a:solidFill>
              </a:rPr>
            </a:br>
            <a:r>
              <a:rPr lang="ar" altLang="ar" dirty="0">
                <a:solidFill>
                  <a:srgbClr val="000000"/>
                </a:solidFill>
              </a:rPr>
              <a:t>المادة</a:t>
            </a:r>
            <a:r>
              <a:rPr lang="en-US" altLang="ar" dirty="0">
                <a:solidFill>
                  <a:srgbClr val="000000"/>
                </a:solidFill>
              </a:rPr>
              <a:t> </a:t>
            </a:r>
            <a:r>
              <a:rPr lang="en-US" altLang="ar" dirty="0" smtClean="0">
                <a:solidFill>
                  <a:srgbClr val="000000"/>
                </a:solidFill>
              </a:rPr>
              <a:t>:</a:t>
            </a:r>
            <a:r>
              <a:rPr lang="ar-SY" altLang="ar" dirty="0" smtClean="0">
                <a:solidFill>
                  <a:srgbClr val="993300"/>
                </a:solidFill>
              </a:rPr>
              <a:t>اللغة العربيّة</a:t>
            </a:r>
            <a:r>
              <a:rPr lang="en-US" altLang="ar" dirty="0">
                <a:solidFill>
                  <a:srgbClr val="993300"/>
                </a:solidFill>
              </a:rPr>
              <a:t/>
            </a:r>
            <a:br>
              <a:rPr lang="en-US" altLang="ar" dirty="0">
                <a:solidFill>
                  <a:srgbClr val="993300"/>
                </a:solidFill>
              </a:rPr>
            </a:br>
            <a:r>
              <a:rPr lang="ar" altLang="ar" dirty="0"/>
              <a:t>الوحدة</a:t>
            </a:r>
            <a:r>
              <a:rPr lang="en-US" altLang="ar" dirty="0">
                <a:solidFill>
                  <a:srgbClr val="993300"/>
                </a:solidFill>
              </a:rPr>
              <a:t>  </a:t>
            </a:r>
            <a:r>
              <a:rPr lang="en-US" altLang="ar" dirty="0" smtClean="0">
                <a:solidFill>
                  <a:srgbClr val="993300"/>
                </a:solidFill>
              </a:rPr>
              <a:t>:</a:t>
            </a:r>
            <a:r>
              <a:rPr lang="ar-SY" altLang="ar" dirty="0" smtClean="0">
                <a:solidFill>
                  <a:srgbClr val="330066"/>
                </a:solidFill>
              </a:rPr>
              <a:t>الثالثة</a:t>
            </a:r>
            <a:r>
              <a:rPr lang="en-US" altLang="ar" dirty="0">
                <a:solidFill>
                  <a:srgbClr val="330066"/>
                </a:solidFill>
              </a:rPr>
              <a:t/>
            </a:r>
            <a:br>
              <a:rPr lang="en-US" altLang="ar" dirty="0">
                <a:solidFill>
                  <a:srgbClr val="330066"/>
                </a:solidFill>
              </a:rPr>
            </a:b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/>
              <a:t>الدرس</a:t>
            </a:r>
            <a:r>
              <a:rPr lang="en-US" altLang="ar" dirty="0">
                <a:solidFill>
                  <a:srgbClr val="993300"/>
                </a:solidFill>
              </a:rPr>
              <a:t>:</a:t>
            </a:r>
            <a:r>
              <a:rPr lang="ar" altLang="ar" dirty="0">
                <a:solidFill>
                  <a:srgbClr val="FF0000"/>
                </a:solidFill>
              </a:rPr>
              <a:t>حرف</a:t>
            </a:r>
            <a:r>
              <a:rPr lang="en-US" altLang="ar" dirty="0">
                <a:solidFill>
                  <a:srgbClr val="FF0000"/>
                </a:solidFill>
              </a:rPr>
              <a:t> </a:t>
            </a:r>
            <a:r>
              <a:rPr lang="ar" altLang="ar" dirty="0">
                <a:solidFill>
                  <a:srgbClr val="FF0000"/>
                </a:solidFill>
              </a:rPr>
              <a:t>الحاء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7703" y="470263"/>
            <a:ext cx="3174274" cy="574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261258" y="130946"/>
            <a:ext cx="8229600" cy="1143000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889745"/>
              </p:ext>
            </p:extLst>
          </p:nvPr>
        </p:nvGraphicFramePr>
        <p:xfrm>
          <a:off x="783771" y="1423851"/>
          <a:ext cx="7158446" cy="30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3" y="-2637475"/>
            <a:ext cx="7721215" cy="2019452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="" xmlns:a16="http://schemas.microsoft.com/office/drawing/2014/main" id="{0D545053-4C2A-4117-8873-B56544A565BF}"/>
              </a:ext>
            </a:extLst>
          </p:cNvPr>
          <p:cNvSpPr/>
          <p:nvPr/>
        </p:nvSpPr>
        <p:spPr>
          <a:xfrm>
            <a:off x="5917474" y="3949749"/>
            <a:ext cx="1332412" cy="6745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الصبا</a:t>
            </a:r>
            <a:r>
              <a:rPr lang="ar-AE" sz="3600" dirty="0">
                <a:solidFill>
                  <a:srgbClr val="FF0000"/>
                </a:solidFill>
              </a:rPr>
              <a:t>ح</a:t>
            </a:r>
            <a:endParaRPr lang="ar-AE" sz="1600" dirty="0">
              <a:solidFill>
                <a:srgbClr val="FF0000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="" xmlns:a16="http://schemas.microsoft.com/office/drawing/2014/main" id="{93EEDFFD-251A-4BEC-BFFC-7E4939F717C5}"/>
              </a:ext>
            </a:extLst>
          </p:cNvPr>
          <p:cNvSpPr/>
          <p:nvPr/>
        </p:nvSpPr>
        <p:spPr>
          <a:xfrm>
            <a:off x="4269633" y="3992568"/>
            <a:ext cx="1386583" cy="631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ح</a:t>
            </a:r>
            <a:r>
              <a:rPr lang="ar-AE" sz="3200" dirty="0">
                <a:solidFill>
                  <a:schemeClr val="bg1"/>
                </a:solidFill>
              </a:rPr>
              <a:t>ارتنا</a:t>
            </a:r>
            <a:endParaRPr lang="ar-AE" sz="3600" dirty="0">
              <a:solidFill>
                <a:schemeClr val="bg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="" xmlns:a16="http://schemas.microsoft.com/office/drawing/2014/main" id="{931AA0BC-8B4A-488C-A367-8C44032A1070}"/>
              </a:ext>
            </a:extLst>
          </p:cNvPr>
          <p:cNvSpPr/>
          <p:nvPr/>
        </p:nvSpPr>
        <p:spPr>
          <a:xfrm>
            <a:off x="2769326" y="3992568"/>
            <a:ext cx="1227908" cy="631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rgbClr val="002060"/>
                </a:solidFill>
              </a:rPr>
              <a:t>ب</a:t>
            </a:r>
            <a:r>
              <a:rPr lang="ar-AE" sz="3600" dirty="0">
                <a:solidFill>
                  <a:srgbClr val="FF0000"/>
                </a:solidFill>
              </a:rPr>
              <a:t>ح</a:t>
            </a:r>
            <a:r>
              <a:rPr lang="ar-AE" sz="3600" dirty="0">
                <a:solidFill>
                  <a:srgbClr val="002060"/>
                </a:solidFill>
              </a:rPr>
              <a:t>رة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="" xmlns:a16="http://schemas.microsoft.com/office/drawing/2014/main" id="{DCF3EFA1-74F2-404F-8EA4-2A2153849D77}"/>
              </a:ext>
            </a:extLst>
          </p:cNvPr>
          <p:cNvSpPr/>
          <p:nvPr/>
        </p:nvSpPr>
        <p:spPr>
          <a:xfrm>
            <a:off x="1326301" y="3992568"/>
            <a:ext cx="1260145" cy="6316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تنفت</a:t>
            </a:r>
            <a:r>
              <a:rPr lang="ar-AE" sz="3600" dirty="0">
                <a:solidFill>
                  <a:srgbClr val="FF0000"/>
                </a:solidFill>
              </a:rPr>
              <a:t>ح</a:t>
            </a:r>
            <a:endParaRPr lang="ar-AE" sz="32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62327" y="485392"/>
            <a:ext cx="421461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أشكال حرف الخاء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27863" y="2998464"/>
            <a:ext cx="88827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ح</a:t>
            </a:r>
            <a:endParaRPr lang="en-GB" sz="4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572000" y="2998462"/>
            <a:ext cx="88827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حـ</a:t>
            </a:r>
            <a:endParaRPr lang="en-GB" sz="44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959158" y="2998464"/>
            <a:ext cx="88827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ـحـ</a:t>
            </a:r>
            <a:endParaRPr lang="en-GB" sz="44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1326302" y="2998463"/>
            <a:ext cx="88827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dirty="0" smtClean="0"/>
              <a:t>ـح</a:t>
            </a:r>
            <a:endParaRPr lang="en-GB" sz="4400" dirty="0"/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4572000" y="1580606"/>
            <a:ext cx="1829492" cy="122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3461658" y="1580606"/>
            <a:ext cx="1110342" cy="1071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flipH="1">
            <a:off x="1956374" y="1580606"/>
            <a:ext cx="2615626" cy="122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572000" y="1580606"/>
            <a:ext cx="390924" cy="122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2097153"/>
          <p:cNvPicPr>
            <a:picLocks/>
          </p:cNvPicPr>
          <p:nvPr/>
        </p:nvPicPr>
        <p:blipFill rotWithShape="1">
          <a:blip r:embed="rId3"/>
          <a:srcRect l="7479" t="-34513" r="-7815" b="33230"/>
          <a:stretch/>
        </p:blipFill>
        <p:spPr>
          <a:xfrm>
            <a:off x="457200" y="-504000"/>
            <a:ext cx="8345931" cy="39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66906" y="429104"/>
            <a:ext cx="6602073" cy="297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5C894E86-0410-460E-A86D-F7E28A5B6735}"/>
              </a:ext>
            </a:extLst>
          </p:cNvPr>
          <p:cNvSpPr/>
          <p:nvPr/>
        </p:nvSpPr>
        <p:spPr>
          <a:xfrm>
            <a:off x="5169625" y="3419202"/>
            <a:ext cx="1879420" cy="4637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مصباح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983C6567-9CDB-47BE-944A-2B671DD21E4B}"/>
              </a:ext>
            </a:extLst>
          </p:cNvPr>
          <p:cNvSpPr/>
          <p:nvPr/>
        </p:nvSpPr>
        <p:spPr>
          <a:xfrm>
            <a:off x="2829892" y="3419202"/>
            <a:ext cx="1867988" cy="4637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حديقة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4FE902A0-777F-4D51-BCA5-91F2265E1849}"/>
              </a:ext>
            </a:extLst>
          </p:cNvPr>
          <p:cNvSpPr/>
          <p:nvPr/>
        </p:nvSpPr>
        <p:spPr>
          <a:xfrm>
            <a:off x="4885509" y="5682220"/>
            <a:ext cx="1956857" cy="4867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سلحفاة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3953929C-1598-4126-9F82-B01778F41518}"/>
              </a:ext>
            </a:extLst>
          </p:cNvPr>
          <p:cNvSpPr/>
          <p:nvPr/>
        </p:nvSpPr>
        <p:spPr>
          <a:xfrm>
            <a:off x="2829892" y="5705200"/>
            <a:ext cx="1955074" cy="4637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بلح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82" y="1449977"/>
            <a:ext cx="1879963" cy="187996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24" y="4272641"/>
            <a:ext cx="1935441" cy="133330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06" y="4272641"/>
            <a:ext cx="2042160" cy="143256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05" y="1789610"/>
            <a:ext cx="2565920" cy="143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470264"/>
            <a:ext cx="6296297" cy="3474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711234" y="2044005"/>
            <a:ext cx="552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سعدنا </a:t>
            </a:r>
            <a:r>
              <a:rPr lang="ar-S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بمشاركتم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درسنا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http://mobile.wps.cn/transition/2016/1">
            <p:transition xmlns="" val="wps_teeter_l_1500"/>
          </p:ext>
        </p:extLst>
      </p:transition>
    </mc:Choice>
    <mc:Fallback xmlns="">
      <p:transition>
        <p:extLst mod="1">
          <p:ext uri="http://mobile.wps.cn/transition/2016/1">
            <p:transition xmlns="" xmlns:p14="http://schemas.microsoft.com/office/powerpoint/2010/main" val="wps_teeter_l_1500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</Words>
  <Application>Microsoft Office PowerPoint</Application>
  <PresentationFormat>عرض على الشاشة (3:4)‏</PresentationFormat>
  <Paragraphs>19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الصف:الأول المادة :اللغة العربيّة الوحدة  :الثالثة  الدرس:حرف الحاء 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16</cp:revision>
  <dcterms:created xsi:type="dcterms:W3CDTF">2020-04-29T02:36:07Z</dcterms:created>
  <dcterms:modified xsi:type="dcterms:W3CDTF">2020-06-30T11:37:31Z</dcterms:modified>
</cp:coreProperties>
</file>