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5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75091"/>
            <a:ext cx="3761405" cy="2216689"/>
          </a:xfrm>
        </p:spPr>
        <p:txBody>
          <a:bodyPr>
            <a:noAutofit/>
          </a:bodyPr>
          <a:lstStyle/>
          <a:p>
            <a:pPr rtl="1"/>
            <a:r>
              <a:rPr lang="ar-SA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الصف:</a:t>
            </a: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المادة:</a:t>
            </a: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لغة</a:t>
            </a: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عربية</a:t>
            </a: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</a:t>
            </a: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</a:t>
            </a: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الغين</a:t>
            </a: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b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40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2" y="85294"/>
            <a:ext cx="6573068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2313"/>
            <a:ext cx="8229600" cy="1143000"/>
          </a:xfrm>
        </p:spPr>
        <p:txBody>
          <a:bodyPr/>
          <a:lstStyle/>
          <a:p>
            <a:pPr algn="r" rtl="1"/>
            <a:r>
              <a:rPr lang="ar-SA" smtClean="0">
                <a:solidFill>
                  <a:srgbClr val="0070C0"/>
                </a:solidFill>
              </a:rPr>
              <a:t>                وشكرًا </a:t>
            </a:r>
            <a:r>
              <a:rPr lang="ar-SA" dirty="0" smtClean="0">
                <a:solidFill>
                  <a:srgbClr val="0070C0"/>
                </a:solidFill>
              </a:rPr>
              <a:t>لإصغائكم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1" y="276362"/>
            <a:ext cx="8229600" cy="452596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8700" dirty="0">
                <a:solidFill>
                  <a:srgbClr val="FF0000"/>
                </a:solidFill>
              </a:rPr>
              <a:t>غ</a:t>
            </a:r>
          </a:p>
        </p:txBody>
      </p:sp>
    </p:spTree>
    <p:extLst>
      <p:ext uri="{BB962C8B-B14F-4D97-AF65-F5344CB8AC3E}">
        <p14:creationId xmlns:p14="http://schemas.microsoft.com/office/powerpoint/2010/main" val="69939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018"/>
            <a:ext cx="8229600" cy="95362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يقرأ التلميذ حرف </a:t>
            </a: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الغين</a:t>
            </a:r>
            <a:r>
              <a:rPr lang="ar-SA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قراءة صحيحة مع الحركات والمدود.</a:t>
            </a:r>
          </a:p>
          <a:p>
            <a:pPr algn="ctr" rtl="1"/>
            <a:r>
              <a:rPr lang="ar-SA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يكتب حرف </a:t>
            </a: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الغين</a:t>
            </a:r>
            <a:r>
              <a:rPr lang="ar-SA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بأشكاله المختلفة .</a:t>
            </a:r>
          </a:p>
          <a:p>
            <a:pPr algn="ctr" rtl="1"/>
            <a:r>
              <a:rPr lang="ar-SA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يستخرج حرف </a:t>
            </a: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الغين</a:t>
            </a:r>
            <a:r>
              <a:rPr lang="ar-SA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بين</a:t>
            </a:r>
            <a:br>
              <a:rPr lang="ar-SA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مجموعة من الحروف.</a:t>
            </a:r>
          </a:p>
          <a:p>
            <a:pPr marL="0" indent="0" algn="ctr" rtl="1">
              <a:buNone/>
            </a:pPr>
            <a:endParaRPr lang="en-US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706"/>
            <a:ext cx="8229600" cy="1131081"/>
          </a:xfrm>
        </p:spPr>
        <p:txBody>
          <a:bodyPr>
            <a:normAutofit/>
          </a:bodyPr>
          <a:lstStyle/>
          <a:p>
            <a:pPr algn="r"/>
            <a:r>
              <a:rPr lang="ar-SA" sz="60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حملة اللقاح</a:t>
            </a:r>
            <a:endParaRPr lang="en-US" sz="6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7" y="267502"/>
            <a:ext cx="3240000" cy="3280705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37" y="1436422"/>
            <a:ext cx="5400000" cy="3336385"/>
          </a:xfrm>
        </p:spPr>
      </p:pic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ar-SA" dirty="0" smtClean="0"/>
              <a:t>المعلمة: </a:t>
            </a:r>
            <a:r>
              <a:rPr lang="ar-SA" dirty="0" smtClean="0">
                <a:solidFill>
                  <a:srgbClr val="FF0000"/>
                </a:solidFill>
              </a:rPr>
              <a:t>غ</a:t>
            </a:r>
            <a:r>
              <a:rPr lang="ar-SA" dirty="0" smtClean="0"/>
              <a:t>دًا تبدأ حملة اللقاح.</a:t>
            </a:r>
          </a:p>
          <a:p>
            <a:pPr algn="ctr" rtl="1"/>
            <a:r>
              <a:rPr lang="ar-SA" dirty="0" smtClean="0">
                <a:solidFill>
                  <a:srgbClr val="FF0000"/>
                </a:solidFill>
              </a:rPr>
              <a:t>غ</a:t>
            </a:r>
            <a:r>
              <a:rPr lang="ar-SA" dirty="0" smtClean="0"/>
              <a:t>فران: وما فوائد اللقاح.</a:t>
            </a:r>
          </a:p>
          <a:p>
            <a:pPr algn="ctr" rtl="1"/>
            <a:r>
              <a:rPr lang="ar-SA" dirty="0" smtClean="0"/>
              <a:t>المعلمة: يحمينا من الأمراض.</a:t>
            </a:r>
          </a:p>
          <a:p>
            <a:pPr algn="ctr" rtl="1"/>
            <a:r>
              <a:rPr lang="ar-SA" dirty="0" smtClean="0"/>
              <a:t>نبو</a:t>
            </a:r>
            <a:r>
              <a:rPr lang="ar-SA" dirty="0" smtClean="0">
                <a:solidFill>
                  <a:srgbClr val="FF0000"/>
                </a:solidFill>
              </a:rPr>
              <a:t>غ</a:t>
            </a:r>
            <a:r>
              <a:rPr lang="ar-SA" dirty="0" smtClean="0"/>
              <a:t>: ومن يعطينا اللقاح.</a:t>
            </a:r>
          </a:p>
          <a:p>
            <a:pPr algn="ctr" rtl="1"/>
            <a:r>
              <a:rPr lang="ar-SA" dirty="0" smtClean="0"/>
              <a:t>المعلمة: طبيب المدرسة.</a:t>
            </a:r>
            <a:endParaRPr lang="ar-SA" dirty="0"/>
          </a:p>
          <a:p>
            <a:pPr algn="ctr" rtl="1"/>
            <a:r>
              <a:rPr lang="ar-SA" dirty="0" smtClean="0"/>
              <a:t>الطبيب: بل</a:t>
            </a:r>
            <a:r>
              <a:rPr lang="ar-SA" dirty="0" smtClean="0">
                <a:solidFill>
                  <a:srgbClr val="FF0000"/>
                </a:solidFill>
              </a:rPr>
              <a:t>غ</a:t>
            </a:r>
            <a:r>
              <a:rPr lang="ar-SA" dirty="0" smtClean="0"/>
              <a:t> رفاقك ال</a:t>
            </a:r>
            <a:r>
              <a:rPr lang="ar-SA" dirty="0" smtClean="0">
                <a:solidFill>
                  <a:srgbClr val="FF0000"/>
                </a:solidFill>
              </a:rPr>
              <a:t>غ</a:t>
            </a:r>
            <a:r>
              <a:rPr lang="ar-SA" dirty="0" smtClean="0"/>
              <a:t>ائبين</a:t>
            </a:r>
          </a:p>
        </p:txBody>
      </p:sp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 الغين</a:t>
            </a:r>
            <a:endParaRPr lang="en-US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40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أشكال حرف الغين (غ):</a:t>
            </a:r>
          </a:p>
          <a:p>
            <a:pPr marL="0" indent="0" algn="ct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نبو</a:t>
            </a:r>
            <a:r>
              <a:rPr lang="ar-SA" sz="40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(</a:t>
            </a:r>
            <a:r>
              <a:rPr lang="ar-SA" sz="40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 				ال</a:t>
            </a:r>
            <a:r>
              <a:rPr lang="ar-SA" sz="40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ائبين   (</a:t>
            </a:r>
            <a:r>
              <a:rPr lang="ar-SA" sz="40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ـغـ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0" indent="0" algn="ctr" rtl="1">
              <a:buNone/>
            </a:pPr>
            <a:endParaRPr lang="ar-SA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دا     (</a:t>
            </a:r>
            <a:r>
              <a:rPr lang="ar-SA" sz="40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غـ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   			بل</a:t>
            </a:r>
            <a:r>
              <a:rPr lang="ar-SA" sz="40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	    (</a:t>
            </a:r>
            <a:r>
              <a:rPr lang="ar-SA" sz="40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ـغ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0" indent="0" algn="ctr" rtl="1">
              <a:buNone/>
            </a:pP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" y="17056"/>
            <a:ext cx="9000000" cy="675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88" y="695584"/>
            <a:ext cx="9144000" cy="33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" y="30701"/>
            <a:ext cx="9000000" cy="675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" y="390691"/>
            <a:ext cx="7744906" cy="3620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27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" y="30703"/>
            <a:ext cx="9000000" cy="675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7" y="548760"/>
            <a:ext cx="7200000" cy="30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152</TotalTime>
  <Words>86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school</vt:lpstr>
      <vt:lpstr>الصف: الأول المادة: لغة عربية الدرس: حرف الغين  </vt:lpstr>
      <vt:lpstr>PowerPoint Presentation</vt:lpstr>
      <vt:lpstr> مخرجات التعلم</vt:lpstr>
      <vt:lpstr>                      حملة اللقاح</vt:lpstr>
      <vt:lpstr>PowerPoint Presentation</vt:lpstr>
      <vt:lpstr>حرف الغين</vt:lpstr>
      <vt:lpstr>PowerPoint Presentation</vt:lpstr>
      <vt:lpstr>PowerPoint Presentation</vt:lpstr>
      <vt:lpstr>PowerPoint Presentation</vt:lpstr>
      <vt:lpstr>                وشكرًا لإصغائكم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طارق</cp:lastModifiedBy>
  <cp:revision>21</cp:revision>
  <dcterms:created xsi:type="dcterms:W3CDTF">2020-05-02T02:36:07Z</dcterms:created>
  <dcterms:modified xsi:type="dcterms:W3CDTF">2020-05-03T10:50:17Z</dcterms:modified>
</cp:coreProperties>
</file>