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9"/>
  </p:notesMasterIdLst>
  <p:sldIdLst>
    <p:sldId id="257" r:id="rId3"/>
    <p:sldId id="266" r:id="rId4"/>
    <p:sldId id="262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8" d="100"/>
          <a:sy n="58" d="100"/>
        </p:scale>
        <p:origin x="-1027" y="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334716-96F0-4464-8FFF-BF08E6704438}" type="doc">
      <dgm:prSet loTypeId="urn:microsoft.com/office/officeart/2005/8/layout/vList3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92BAC60-7D92-4229-BFA4-EDDC26D2EF09}">
      <dgm:prSet phldrT="[نص]" custT="1"/>
      <dgm:spPr/>
      <dgm:t>
        <a:bodyPr/>
        <a:lstStyle/>
        <a:p>
          <a:r>
            <a:rPr lang="ar-SA" sz="2800" dirty="0" smtClean="0"/>
            <a:t>أن يقرأ التلميذ حرف </a:t>
          </a:r>
          <a:r>
            <a:rPr lang="ar-SY" sz="2800" dirty="0" smtClean="0">
              <a:solidFill>
                <a:srgbClr val="FF0000"/>
              </a:solidFill>
            </a:rPr>
            <a:t>الهاء</a:t>
          </a:r>
          <a:r>
            <a:rPr lang="ar-SY" sz="2800" dirty="0" smtClean="0"/>
            <a:t> </a:t>
          </a:r>
          <a:r>
            <a:rPr lang="ar-SA" sz="2800" dirty="0" smtClean="0"/>
            <a:t>قراءة صحيحة مع الحركات والمدود</a:t>
          </a:r>
          <a:endParaRPr lang="en-GB" sz="2800" dirty="0"/>
        </a:p>
      </dgm:t>
    </dgm:pt>
    <dgm:pt modelId="{6E658F74-FA8D-4090-A296-B8886A2F9D12}" type="parTrans" cxnId="{DCAE00F5-0121-4F7D-83DA-F5923054FE7C}">
      <dgm:prSet/>
      <dgm:spPr/>
      <dgm:t>
        <a:bodyPr/>
        <a:lstStyle/>
        <a:p>
          <a:endParaRPr lang="en-GB"/>
        </a:p>
      </dgm:t>
    </dgm:pt>
    <dgm:pt modelId="{0E740579-F397-48E9-87FD-7B9A011B1A10}" type="sibTrans" cxnId="{DCAE00F5-0121-4F7D-83DA-F5923054FE7C}">
      <dgm:prSet/>
      <dgm:spPr/>
      <dgm:t>
        <a:bodyPr/>
        <a:lstStyle/>
        <a:p>
          <a:endParaRPr lang="en-GB"/>
        </a:p>
      </dgm:t>
    </dgm:pt>
    <dgm:pt modelId="{7BD21FC1-B899-4849-B12B-D461B225D2A0}">
      <dgm:prSet phldrT="[نص]" custT="1"/>
      <dgm:spPr/>
      <dgm:t>
        <a:bodyPr/>
        <a:lstStyle/>
        <a:p>
          <a:r>
            <a:rPr lang="ar-SA" sz="2800" dirty="0" smtClean="0"/>
            <a:t>أن يكتب حرف </a:t>
          </a:r>
          <a:r>
            <a:rPr lang="ar-SY" sz="2800" dirty="0" smtClean="0">
              <a:solidFill>
                <a:srgbClr val="FF0000"/>
              </a:solidFill>
            </a:rPr>
            <a:t>الهاء</a:t>
          </a:r>
          <a:r>
            <a:rPr lang="ar-SY" sz="2800" dirty="0" smtClean="0"/>
            <a:t> </a:t>
          </a:r>
          <a:r>
            <a:rPr lang="ar-SA" sz="2800" dirty="0" smtClean="0"/>
            <a:t>بأشكاله المختلفة</a:t>
          </a:r>
          <a:endParaRPr lang="en-GB" sz="2800" dirty="0"/>
        </a:p>
      </dgm:t>
    </dgm:pt>
    <dgm:pt modelId="{F3FF8F3E-39B5-4F5C-9F5B-47A13FFA8B4D}" type="parTrans" cxnId="{C0372D40-3964-4F48-B18E-0C326216BBB8}">
      <dgm:prSet/>
      <dgm:spPr/>
      <dgm:t>
        <a:bodyPr/>
        <a:lstStyle/>
        <a:p>
          <a:endParaRPr lang="en-GB"/>
        </a:p>
      </dgm:t>
    </dgm:pt>
    <dgm:pt modelId="{CA0B08C1-F756-4B70-903F-035FB2440CA6}" type="sibTrans" cxnId="{C0372D40-3964-4F48-B18E-0C326216BBB8}">
      <dgm:prSet/>
      <dgm:spPr/>
      <dgm:t>
        <a:bodyPr/>
        <a:lstStyle/>
        <a:p>
          <a:endParaRPr lang="en-GB"/>
        </a:p>
      </dgm:t>
    </dgm:pt>
    <dgm:pt modelId="{079F1EEF-8A44-47AE-B27E-FF60C8D71DEB}">
      <dgm:prSet phldrT="[نص]" custT="1"/>
      <dgm:spPr/>
      <dgm:t>
        <a:bodyPr/>
        <a:lstStyle/>
        <a:p>
          <a:r>
            <a:rPr lang="ar-SA" sz="2800" dirty="0" smtClean="0"/>
            <a:t>أن يميز حرف </a:t>
          </a:r>
          <a:r>
            <a:rPr lang="ar-SY" sz="2800" dirty="0" smtClean="0">
              <a:solidFill>
                <a:srgbClr val="FF0000"/>
              </a:solidFill>
            </a:rPr>
            <a:t>الهاء</a:t>
          </a:r>
          <a:r>
            <a:rPr lang="ar-SY" sz="2800" dirty="0" smtClean="0"/>
            <a:t> </a:t>
          </a:r>
          <a:r>
            <a:rPr lang="ar-SA" sz="2800" dirty="0" smtClean="0"/>
            <a:t>من بين مجموعة من الحروف</a:t>
          </a:r>
          <a:endParaRPr lang="en-GB" sz="2800" dirty="0"/>
        </a:p>
      </dgm:t>
    </dgm:pt>
    <dgm:pt modelId="{5DA104B6-96EA-45CC-83D0-FA520BB97005}" type="parTrans" cxnId="{497DDEDC-EF1F-475E-B1E9-D09E8429C2A7}">
      <dgm:prSet/>
      <dgm:spPr/>
      <dgm:t>
        <a:bodyPr/>
        <a:lstStyle/>
        <a:p>
          <a:endParaRPr lang="en-GB"/>
        </a:p>
      </dgm:t>
    </dgm:pt>
    <dgm:pt modelId="{B214D0C1-2CA7-45B3-A4F2-EF6EF30AE220}" type="sibTrans" cxnId="{497DDEDC-EF1F-475E-B1E9-D09E8429C2A7}">
      <dgm:prSet/>
      <dgm:spPr/>
      <dgm:t>
        <a:bodyPr/>
        <a:lstStyle/>
        <a:p>
          <a:endParaRPr lang="en-GB"/>
        </a:p>
      </dgm:t>
    </dgm:pt>
    <dgm:pt modelId="{E87E4F0A-E8A9-42F2-97C0-6576F1083430}" type="pres">
      <dgm:prSet presAssocID="{2A334716-96F0-4464-8FFF-BF08E670443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E8684A9-D0E0-4B83-B75C-6EE6184A530E}" type="pres">
      <dgm:prSet presAssocID="{592BAC60-7D92-4229-BFA4-EDDC26D2EF09}" presName="composite" presStyleCnt="0"/>
      <dgm:spPr/>
    </dgm:pt>
    <dgm:pt modelId="{6BDCC5B0-0D9A-4AFD-AE81-26A480C98769}" type="pres">
      <dgm:prSet presAssocID="{592BAC60-7D92-4229-BFA4-EDDC26D2EF09}" presName="imgShp" presStyleLbl="fgImgPlace1" presStyleIdx="0" presStyleCnt="3"/>
      <dgm:spPr/>
    </dgm:pt>
    <dgm:pt modelId="{9551B9C9-D3E2-4003-8079-17CE1A1314AC}" type="pres">
      <dgm:prSet presAssocID="{592BAC60-7D92-4229-BFA4-EDDC26D2EF09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3D8D952-5726-446C-B5A6-34CAFDB17FDF}" type="pres">
      <dgm:prSet presAssocID="{0E740579-F397-48E9-87FD-7B9A011B1A10}" presName="spacing" presStyleCnt="0"/>
      <dgm:spPr/>
    </dgm:pt>
    <dgm:pt modelId="{8E3503D0-DC41-49F8-ACEE-8890DDA02B40}" type="pres">
      <dgm:prSet presAssocID="{7BD21FC1-B899-4849-B12B-D461B225D2A0}" presName="composite" presStyleCnt="0"/>
      <dgm:spPr/>
    </dgm:pt>
    <dgm:pt modelId="{7C8799C7-575A-411D-B99D-0831D0368144}" type="pres">
      <dgm:prSet presAssocID="{7BD21FC1-B899-4849-B12B-D461B225D2A0}" presName="imgShp" presStyleLbl="fgImgPlace1" presStyleIdx="1" presStyleCnt="3"/>
      <dgm:spPr/>
    </dgm:pt>
    <dgm:pt modelId="{A1231BF6-D579-4349-ABB0-DFEDC30EDFEA}" type="pres">
      <dgm:prSet presAssocID="{7BD21FC1-B899-4849-B12B-D461B225D2A0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FAD6955-E8DB-4885-A36A-D16622C71B76}" type="pres">
      <dgm:prSet presAssocID="{CA0B08C1-F756-4B70-903F-035FB2440CA6}" presName="spacing" presStyleCnt="0"/>
      <dgm:spPr/>
    </dgm:pt>
    <dgm:pt modelId="{7EB6FA30-B240-4BE0-BD5B-72C3EDA28DC0}" type="pres">
      <dgm:prSet presAssocID="{079F1EEF-8A44-47AE-B27E-FF60C8D71DEB}" presName="composite" presStyleCnt="0"/>
      <dgm:spPr/>
    </dgm:pt>
    <dgm:pt modelId="{44B857D3-3733-43A8-B7B2-6ED2EF606DF3}" type="pres">
      <dgm:prSet presAssocID="{079F1EEF-8A44-47AE-B27E-FF60C8D71DEB}" presName="imgShp" presStyleLbl="fgImgPlace1" presStyleIdx="2" presStyleCnt="3"/>
      <dgm:spPr/>
    </dgm:pt>
    <dgm:pt modelId="{6A555F0A-63B9-4650-AF74-C77E6B4A2AD4}" type="pres">
      <dgm:prSet presAssocID="{079F1EEF-8A44-47AE-B27E-FF60C8D71DEB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CAE00F5-0121-4F7D-83DA-F5923054FE7C}" srcId="{2A334716-96F0-4464-8FFF-BF08E6704438}" destId="{592BAC60-7D92-4229-BFA4-EDDC26D2EF09}" srcOrd="0" destOrd="0" parTransId="{6E658F74-FA8D-4090-A296-B8886A2F9D12}" sibTransId="{0E740579-F397-48E9-87FD-7B9A011B1A10}"/>
    <dgm:cxn modelId="{C0372D40-3964-4F48-B18E-0C326216BBB8}" srcId="{2A334716-96F0-4464-8FFF-BF08E6704438}" destId="{7BD21FC1-B899-4849-B12B-D461B225D2A0}" srcOrd="1" destOrd="0" parTransId="{F3FF8F3E-39B5-4F5C-9F5B-47A13FFA8B4D}" sibTransId="{CA0B08C1-F756-4B70-903F-035FB2440CA6}"/>
    <dgm:cxn modelId="{34B9508C-3A0D-4171-8AFD-243065506312}" type="presOf" srcId="{079F1EEF-8A44-47AE-B27E-FF60C8D71DEB}" destId="{6A555F0A-63B9-4650-AF74-C77E6B4A2AD4}" srcOrd="0" destOrd="0" presId="urn:microsoft.com/office/officeart/2005/8/layout/vList3"/>
    <dgm:cxn modelId="{497DDEDC-EF1F-475E-B1E9-D09E8429C2A7}" srcId="{2A334716-96F0-4464-8FFF-BF08E6704438}" destId="{079F1EEF-8A44-47AE-B27E-FF60C8D71DEB}" srcOrd="2" destOrd="0" parTransId="{5DA104B6-96EA-45CC-83D0-FA520BB97005}" sibTransId="{B214D0C1-2CA7-45B3-A4F2-EF6EF30AE220}"/>
    <dgm:cxn modelId="{A680DE59-C997-4A26-B19E-F3B2D0BF288F}" type="presOf" srcId="{7BD21FC1-B899-4849-B12B-D461B225D2A0}" destId="{A1231BF6-D579-4349-ABB0-DFEDC30EDFEA}" srcOrd="0" destOrd="0" presId="urn:microsoft.com/office/officeart/2005/8/layout/vList3"/>
    <dgm:cxn modelId="{EA502825-8C70-46CE-8914-ED260CAA647F}" type="presOf" srcId="{592BAC60-7D92-4229-BFA4-EDDC26D2EF09}" destId="{9551B9C9-D3E2-4003-8079-17CE1A1314AC}" srcOrd="0" destOrd="0" presId="urn:microsoft.com/office/officeart/2005/8/layout/vList3"/>
    <dgm:cxn modelId="{6EEB0131-3791-4642-A0BA-A9D875579C26}" type="presOf" srcId="{2A334716-96F0-4464-8FFF-BF08E6704438}" destId="{E87E4F0A-E8A9-42F2-97C0-6576F1083430}" srcOrd="0" destOrd="0" presId="urn:microsoft.com/office/officeart/2005/8/layout/vList3"/>
    <dgm:cxn modelId="{E2414163-D425-4330-96A3-75829A8E109E}" type="presParOf" srcId="{E87E4F0A-E8A9-42F2-97C0-6576F1083430}" destId="{3E8684A9-D0E0-4B83-B75C-6EE6184A530E}" srcOrd="0" destOrd="0" presId="urn:microsoft.com/office/officeart/2005/8/layout/vList3"/>
    <dgm:cxn modelId="{66AADF92-CDA3-408D-8E15-6256FF1D4D8F}" type="presParOf" srcId="{3E8684A9-D0E0-4B83-B75C-6EE6184A530E}" destId="{6BDCC5B0-0D9A-4AFD-AE81-26A480C98769}" srcOrd="0" destOrd="0" presId="urn:microsoft.com/office/officeart/2005/8/layout/vList3"/>
    <dgm:cxn modelId="{66E407C7-F492-4519-949C-9DF0A9D9AD8F}" type="presParOf" srcId="{3E8684A9-D0E0-4B83-B75C-6EE6184A530E}" destId="{9551B9C9-D3E2-4003-8079-17CE1A1314AC}" srcOrd="1" destOrd="0" presId="urn:microsoft.com/office/officeart/2005/8/layout/vList3"/>
    <dgm:cxn modelId="{AC23C33C-6384-4D7C-A003-8CFDF4456DE7}" type="presParOf" srcId="{E87E4F0A-E8A9-42F2-97C0-6576F1083430}" destId="{93D8D952-5726-446C-B5A6-34CAFDB17FDF}" srcOrd="1" destOrd="0" presId="urn:microsoft.com/office/officeart/2005/8/layout/vList3"/>
    <dgm:cxn modelId="{2C927145-F9C6-49F8-901A-321DBC77392A}" type="presParOf" srcId="{E87E4F0A-E8A9-42F2-97C0-6576F1083430}" destId="{8E3503D0-DC41-49F8-ACEE-8890DDA02B40}" srcOrd="2" destOrd="0" presId="urn:microsoft.com/office/officeart/2005/8/layout/vList3"/>
    <dgm:cxn modelId="{FD908674-B649-4E48-9243-15D8F3411B4E}" type="presParOf" srcId="{8E3503D0-DC41-49F8-ACEE-8890DDA02B40}" destId="{7C8799C7-575A-411D-B99D-0831D0368144}" srcOrd="0" destOrd="0" presId="urn:microsoft.com/office/officeart/2005/8/layout/vList3"/>
    <dgm:cxn modelId="{D0C31D25-12E8-4298-BED6-7D3FC17CB4FC}" type="presParOf" srcId="{8E3503D0-DC41-49F8-ACEE-8890DDA02B40}" destId="{A1231BF6-D579-4349-ABB0-DFEDC30EDFEA}" srcOrd="1" destOrd="0" presId="urn:microsoft.com/office/officeart/2005/8/layout/vList3"/>
    <dgm:cxn modelId="{50A0E1A0-4457-4008-81D9-540576AEDE8D}" type="presParOf" srcId="{E87E4F0A-E8A9-42F2-97C0-6576F1083430}" destId="{8FAD6955-E8DB-4885-A36A-D16622C71B76}" srcOrd="3" destOrd="0" presId="urn:microsoft.com/office/officeart/2005/8/layout/vList3"/>
    <dgm:cxn modelId="{013A9B52-54C7-4B55-A1B9-67EF1AD23B01}" type="presParOf" srcId="{E87E4F0A-E8A9-42F2-97C0-6576F1083430}" destId="{7EB6FA30-B240-4BE0-BD5B-72C3EDA28DC0}" srcOrd="4" destOrd="0" presId="urn:microsoft.com/office/officeart/2005/8/layout/vList3"/>
    <dgm:cxn modelId="{C1710879-EC2C-4D27-A058-400201B8370C}" type="presParOf" srcId="{7EB6FA30-B240-4BE0-BD5B-72C3EDA28DC0}" destId="{44B857D3-3733-43A8-B7B2-6ED2EF606DF3}" srcOrd="0" destOrd="0" presId="urn:microsoft.com/office/officeart/2005/8/layout/vList3"/>
    <dgm:cxn modelId="{14FE63A4-F3B0-465D-808D-83B0E0168FD5}" type="presParOf" srcId="{7EB6FA30-B240-4BE0-BD5B-72C3EDA28DC0}" destId="{6A555F0A-63B9-4650-AF74-C77E6B4A2AD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51B9C9-D3E2-4003-8079-17CE1A1314AC}">
      <dsp:nvSpPr>
        <dsp:cNvPr id="0" name=""/>
        <dsp:cNvSpPr/>
      </dsp:nvSpPr>
      <dsp:spPr>
        <a:xfrm rot="10800000">
          <a:off x="1412150" y="1762"/>
          <a:ext cx="4760366" cy="852442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5903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kern="1200" dirty="0" smtClean="0"/>
            <a:t>أن يقرأ التلميذ حرف </a:t>
          </a:r>
          <a:r>
            <a:rPr lang="ar-SY" sz="2800" kern="1200" dirty="0" smtClean="0">
              <a:solidFill>
                <a:srgbClr val="FF0000"/>
              </a:solidFill>
            </a:rPr>
            <a:t>الهاء</a:t>
          </a:r>
          <a:r>
            <a:rPr lang="ar-SY" sz="2800" kern="1200" dirty="0" smtClean="0"/>
            <a:t> </a:t>
          </a:r>
          <a:r>
            <a:rPr lang="ar-SA" sz="2800" kern="1200" dirty="0" smtClean="0"/>
            <a:t>قراءة صحيحة مع الحركات والمدود</a:t>
          </a:r>
          <a:endParaRPr lang="en-GB" sz="2800" kern="1200" dirty="0"/>
        </a:p>
      </dsp:txBody>
      <dsp:txXfrm rot="10800000">
        <a:off x="1625260" y="1762"/>
        <a:ext cx="4547256" cy="852442"/>
      </dsp:txXfrm>
    </dsp:sp>
    <dsp:sp modelId="{6BDCC5B0-0D9A-4AFD-AE81-26A480C98769}">
      <dsp:nvSpPr>
        <dsp:cNvPr id="0" name=""/>
        <dsp:cNvSpPr/>
      </dsp:nvSpPr>
      <dsp:spPr>
        <a:xfrm>
          <a:off x="985929" y="1762"/>
          <a:ext cx="852442" cy="852442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1231BF6-D579-4349-ABB0-DFEDC30EDFEA}">
      <dsp:nvSpPr>
        <dsp:cNvPr id="0" name=""/>
        <dsp:cNvSpPr/>
      </dsp:nvSpPr>
      <dsp:spPr>
        <a:xfrm rot="10800000">
          <a:off x="1412150" y="1108664"/>
          <a:ext cx="4760366" cy="852442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5903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kern="1200" dirty="0" smtClean="0"/>
            <a:t>أن يكتب حرف </a:t>
          </a:r>
          <a:r>
            <a:rPr lang="ar-SY" sz="2800" kern="1200" dirty="0" smtClean="0">
              <a:solidFill>
                <a:srgbClr val="FF0000"/>
              </a:solidFill>
            </a:rPr>
            <a:t>الهاء</a:t>
          </a:r>
          <a:r>
            <a:rPr lang="ar-SY" sz="2800" kern="1200" dirty="0" smtClean="0"/>
            <a:t> </a:t>
          </a:r>
          <a:r>
            <a:rPr lang="ar-SA" sz="2800" kern="1200" dirty="0" smtClean="0"/>
            <a:t>بأشكاله المختلفة</a:t>
          </a:r>
          <a:endParaRPr lang="en-GB" sz="2800" kern="1200" dirty="0"/>
        </a:p>
      </dsp:txBody>
      <dsp:txXfrm rot="10800000">
        <a:off x="1625260" y="1108664"/>
        <a:ext cx="4547256" cy="852442"/>
      </dsp:txXfrm>
    </dsp:sp>
    <dsp:sp modelId="{7C8799C7-575A-411D-B99D-0831D0368144}">
      <dsp:nvSpPr>
        <dsp:cNvPr id="0" name=""/>
        <dsp:cNvSpPr/>
      </dsp:nvSpPr>
      <dsp:spPr>
        <a:xfrm>
          <a:off x="985929" y="1108664"/>
          <a:ext cx="852442" cy="852442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A555F0A-63B9-4650-AF74-C77E6B4A2AD4}">
      <dsp:nvSpPr>
        <dsp:cNvPr id="0" name=""/>
        <dsp:cNvSpPr/>
      </dsp:nvSpPr>
      <dsp:spPr>
        <a:xfrm rot="10800000">
          <a:off x="1412150" y="2215567"/>
          <a:ext cx="4760366" cy="852442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5903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kern="1200" dirty="0" smtClean="0"/>
            <a:t>أن يميز حرف </a:t>
          </a:r>
          <a:r>
            <a:rPr lang="ar-SY" sz="2800" kern="1200" dirty="0" smtClean="0">
              <a:solidFill>
                <a:srgbClr val="FF0000"/>
              </a:solidFill>
            </a:rPr>
            <a:t>الهاء</a:t>
          </a:r>
          <a:r>
            <a:rPr lang="ar-SY" sz="2800" kern="1200" dirty="0" smtClean="0"/>
            <a:t> </a:t>
          </a:r>
          <a:r>
            <a:rPr lang="ar-SA" sz="2800" kern="1200" dirty="0" smtClean="0"/>
            <a:t>من بين مجموعة من الحروف</a:t>
          </a:r>
          <a:endParaRPr lang="en-GB" sz="2800" kern="1200" dirty="0"/>
        </a:p>
      </dsp:txBody>
      <dsp:txXfrm rot="10800000">
        <a:off x="1625260" y="2215567"/>
        <a:ext cx="4547256" cy="852442"/>
      </dsp:txXfrm>
    </dsp:sp>
    <dsp:sp modelId="{44B857D3-3733-43A8-B7B2-6ED2EF606DF3}">
      <dsp:nvSpPr>
        <dsp:cNvPr id="0" name=""/>
        <dsp:cNvSpPr/>
      </dsp:nvSpPr>
      <dsp:spPr>
        <a:xfrm>
          <a:off x="985929" y="2215567"/>
          <a:ext cx="852442" cy="852442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1048646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 dirty="0"/>
          </a:p>
        </p:txBody>
      </p:sp>
      <p:sp>
        <p:nvSpPr>
          <p:cNvPr id="1048647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8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4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1048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3609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88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58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104859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59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1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10486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0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0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104860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0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88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58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651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26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16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93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2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2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2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2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408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 fontScale="95833" lnSpcReduction="20000"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28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 fontScale="95833" lnSpcReduction="20000"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0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3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3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3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108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9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15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3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3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276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38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39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4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4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575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05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048606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0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216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1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563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0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0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364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1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10486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2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104862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2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2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0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3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2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3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104863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3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9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104859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0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104863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3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40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41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104864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4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07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48608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0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10486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708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Title 1"/>
          <p:cNvSpPr>
            <a:spLocks noGrp="1"/>
          </p:cNvSpPr>
          <p:nvPr>
            <p:ph type="ctrTitle"/>
          </p:nvPr>
        </p:nvSpPr>
        <p:spPr>
          <a:xfrm>
            <a:off x="2637431" y="4477264"/>
            <a:ext cx="3761405" cy="2216689"/>
          </a:xfrm>
        </p:spPr>
        <p:txBody>
          <a:bodyPr>
            <a:normAutofit/>
          </a:bodyPr>
          <a:lstStyle/>
          <a:p>
            <a:pPr rtl="1"/>
            <a:r>
              <a:rPr lang="ar" dirty="0"/>
              <a:t>الصف</a:t>
            </a:r>
            <a:r>
              <a:rPr lang="en-US" altLang="ar" dirty="0"/>
              <a:t>:</a:t>
            </a:r>
            <a:r>
              <a:rPr lang="ar" altLang="ar" dirty="0"/>
              <a:t>الأول</a:t>
            </a:r>
            <a:r>
              <a:rPr lang="en-US" altLang="ar" dirty="0"/>
              <a:t> </a:t>
            </a:r>
            <a:br>
              <a:rPr lang="en-US" altLang="ar" dirty="0"/>
            </a:br>
            <a:r>
              <a:rPr lang="en-US" altLang="ar" dirty="0"/>
              <a:t> </a:t>
            </a:r>
            <a:r>
              <a:rPr lang="ar" altLang="ar" dirty="0"/>
              <a:t>المادة</a:t>
            </a:r>
            <a:r>
              <a:rPr lang="en-US" altLang="ar" dirty="0"/>
              <a:t>: </a:t>
            </a:r>
            <a:r>
              <a:rPr lang="ar" altLang="ar" dirty="0"/>
              <a:t>لغة</a:t>
            </a:r>
            <a:r>
              <a:rPr lang="en-US" altLang="ar" dirty="0"/>
              <a:t> </a:t>
            </a:r>
            <a:r>
              <a:rPr lang="ar" altLang="ar" dirty="0"/>
              <a:t>عربية</a:t>
            </a:r>
            <a:r>
              <a:rPr lang="en-US" altLang="ar" dirty="0"/>
              <a:t/>
            </a:r>
            <a:br>
              <a:rPr lang="en-US" altLang="ar" dirty="0"/>
            </a:br>
            <a:r>
              <a:rPr lang="ar" altLang="ar" dirty="0"/>
              <a:t>الدرس</a:t>
            </a:r>
            <a:r>
              <a:rPr lang="en-US" altLang="ar" dirty="0"/>
              <a:t> : </a:t>
            </a:r>
            <a:r>
              <a:rPr lang="ar" altLang="ar" dirty="0"/>
              <a:t>حرف</a:t>
            </a:r>
            <a:r>
              <a:rPr lang="en-US" altLang="ar" dirty="0"/>
              <a:t> </a:t>
            </a:r>
            <a:r>
              <a:rPr lang="ar" altLang="ar" dirty="0">
                <a:solidFill>
                  <a:srgbClr val="FF0000"/>
                </a:solidFill>
              </a:rPr>
              <a:t>الهاء</a:t>
            </a:r>
            <a:r>
              <a:rPr lang="en-US" altLang="ar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847703" y="470263"/>
            <a:ext cx="3174274" cy="5747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1048593" name="Title 1"/>
          <p:cNvSpPr>
            <a:spLocks noGrp="1"/>
          </p:cNvSpPr>
          <p:nvPr>
            <p:ph type="title"/>
          </p:nvPr>
        </p:nvSpPr>
        <p:spPr>
          <a:xfrm>
            <a:off x="261258" y="130946"/>
            <a:ext cx="8229600" cy="1143000"/>
          </a:xfrm>
        </p:spPr>
        <p:txBody>
          <a:bodyPr/>
          <a:lstStyle/>
          <a:p>
            <a:pPr rtl="1"/>
            <a:r>
              <a:rPr lang="ar" dirty="0">
                <a:solidFill>
                  <a:srgbClr val="330066"/>
                </a:solidFill>
              </a:rPr>
              <a:t>مخرجات</a:t>
            </a:r>
            <a:r>
              <a:rPr lang="en-US" altLang="ar" dirty="0">
                <a:solidFill>
                  <a:srgbClr val="330066"/>
                </a:solidFill>
              </a:rPr>
              <a:t> </a:t>
            </a:r>
            <a:r>
              <a:rPr lang="ar" altLang="ar" dirty="0">
                <a:solidFill>
                  <a:srgbClr val="330066"/>
                </a:solidFill>
              </a:rPr>
              <a:t>التعلم</a:t>
            </a:r>
            <a:r>
              <a:rPr lang="en-US" altLang="ar" dirty="0">
                <a:solidFill>
                  <a:srgbClr val="330066"/>
                </a:solidFill>
              </a:rPr>
              <a:t> </a:t>
            </a:r>
            <a:endParaRPr lang="en-US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0080643"/>
              </p:ext>
            </p:extLst>
          </p:nvPr>
        </p:nvGraphicFramePr>
        <p:xfrm>
          <a:off x="783771" y="1423851"/>
          <a:ext cx="7158446" cy="3069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72180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صورة 209715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520436" y="365499"/>
            <a:ext cx="6304215" cy="2586447"/>
          </a:xfrm>
          <a:prstGeom prst="rect">
            <a:avLst/>
          </a:prstGeom>
        </p:spPr>
      </p:pic>
      <p:sp>
        <p:nvSpPr>
          <p:cNvPr id="1048586" name="مربع نص 1048585"/>
          <p:cNvSpPr txBox="1"/>
          <p:nvPr/>
        </p:nvSpPr>
        <p:spPr>
          <a:xfrm>
            <a:off x="1604327" y="2951946"/>
            <a:ext cx="5422786" cy="12003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rtl="1"/>
            <a:r>
              <a:rPr lang="ar-AE" sz="2800" dirty="0">
                <a:solidFill>
                  <a:srgbClr val="000000"/>
                </a:solidFill>
              </a:rPr>
              <a:t>  </a:t>
            </a:r>
            <a:r>
              <a:rPr lang="ar-AE" sz="2800" dirty="0">
                <a:solidFill>
                  <a:srgbClr val="FF0000"/>
                </a:solidFill>
              </a:rPr>
              <a:t>ه </a:t>
            </a:r>
            <a:r>
              <a:rPr lang="ar-AE" sz="2800" dirty="0">
                <a:solidFill>
                  <a:srgbClr val="000000"/>
                </a:solidFill>
              </a:rPr>
              <a:t>         </a:t>
            </a:r>
            <a:r>
              <a:rPr lang="ar-AE" sz="2800" dirty="0">
                <a:solidFill>
                  <a:srgbClr val="FF0000"/>
                </a:solidFill>
              </a:rPr>
              <a:t> هـ              </a:t>
            </a:r>
            <a:r>
              <a:rPr lang="ar-AE" sz="4400" dirty="0">
                <a:solidFill>
                  <a:srgbClr val="FF0000"/>
                </a:solidFill>
              </a:rPr>
              <a:t>ـ</a:t>
            </a:r>
            <a:r>
              <a:rPr lang="ar-AE" sz="4400" dirty="0" err="1">
                <a:solidFill>
                  <a:srgbClr val="FF0000"/>
                </a:solidFill>
              </a:rPr>
              <a:t>هـ</a:t>
            </a:r>
            <a:r>
              <a:rPr lang="ar-AE" sz="2800" dirty="0">
                <a:solidFill>
                  <a:srgbClr val="000000"/>
                </a:solidFill>
              </a:rPr>
              <a:t>                </a:t>
            </a:r>
            <a:r>
              <a:rPr lang="ar-AE" sz="2800" dirty="0" smtClean="0">
                <a:solidFill>
                  <a:srgbClr val="FF0000"/>
                </a:solidFill>
              </a:rPr>
              <a:t>ـ</a:t>
            </a:r>
            <a:r>
              <a:rPr lang="ar-AE" sz="2800" dirty="0" err="1" smtClean="0">
                <a:solidFill>
                  <a:srgbClr val="FF0000"/>
                </a:solidFill>
              </a:rPr>
              <a:t>ه</a:t>
            </a:r>
            <a:r>
              <a:rPr lang="ar-AE" sz="2800" dirty="0" smtClean="0">
                <a:solidFill>
                  <a:srgbClr val="000000"/>
                </a:solidFill>
              </a:rPr>
              <a:t>   رفا</a:t>
            </a:r>
            <a:r>
              <a:rPr lang="ar-AE" sz="2800" dirty="0" smtClean="0">
                <a:solidFill>
                  <a:schemeClr val="accent1">
                    <a:lumMod val="75000"/>
                  </a:schemeClr>
                </a:solidFill>
              </a:rPr>
              <a:t>ه</a:t>
            </a:r>
            <a:r>
              <a:rPr lang="ar-AE" sz="2800" dirty="0" smtClean="0">
                <a:solidFill>
                  <a:srgbClr val="000000"/>
                </a:solidFill>
              </a:rPr>
              <a:t>      </a:t>
            </a:r>
            <a:r>
              <a:rPr lang="ar-AE" sz="2800" dirty="0">
                <a:solidFill>
                  <a:srgbClr val="000000"/>
                </a:solidFill>
              </a:rPr>
              <a:t>الز</a:t>
            </a:r>
            <a:r>
              <a:rPr lang="ar-AE" sz="2800" dirty="0">
                <a:solidFill>
                  <a:schemeClr val="accent1">
                    <a:lumMod val="75000"/>
                  </a:schemeClr>
                </a:solidFill>
              </a:rPr>
              <a:t>ه</a:t>
            </a:r>
            <a:r>
              <a:rPr lang="ar-AE" sz="2800" dirty="0">
                <a:solidFill>
                  <a:srgbClr val="000000"/>
                </a:solidFill>
              </a:rPr>
              <a:t>رة </a:t>
            </a:r>
            <a:r>
              <a:rPr lang="ar-SY" sz="2800" smtClean="0">
                <a:solidFill>
                  <a:srgbClr val="000000"/>
                </a:solidFill>
              </a:rPr>
              <a:t>  </a:t>
            </a:r>
            <a:r>
              <a:rPr lang="ar-AE" sz="2800" smtClean="0">
                <a:solidFill>
                  <a:srgbClr val="000000"/>
                </a:solidFill>
              </a:rPr>
              <a:t>         </a:t>
            </a:r>
            <a:r>
              <a:rPr lang="ar" altLang="ar" sz="2800" dirty="0">
                <a:solidFill>
                  <a:srgbClr val="000000"/>
                </a:solidFill>
              </a:rPr>
              <a:t>أيت</a:t>
            </a:r>
            <a:r>
              <a:rPr lang="ar" altLang="ar" sz="2800" dirty="0">
                <a:solidFill>
                  <a:schemeClr val="accent1">
                    <a:lumMod val="75000"/>
                  </a:schemeClr>
                </a:solidFill>
              </a:rPr>
              <a:t>ه</a:t>
            </a:r>
            <a:r>
              <a:rPr lang="ar" altLang="ar" sz="2800" dirty="0">
                <a:solidFill>
                  <a:srgbClr val="000000"/>
                </a:solidFill>
              </a:rPr>
              <a:t>ا</a:t>
            </a:r>
            <a:r>
              <a:rPr lang="en-US" altLang="ar" sz="2800" dirty="0">
                <a:solidFill>
                  <a:srgbClr val="000000"/>
                </a:solidFill>
              </a:rPr>
              <a:t>              </a:t>
            </a:r>
            <a:r>
              <a:rPr lang="ar-SY" altLang="ar" sz="2800" dirty="0" smtClean="0">
                <a:solidFill>
                  <a:srgbClr val="000000"/>
                </a:solidFill>
              </a:rPr>
              <a:t>تشبه</a:t>
            </a:r>
            <a:endParaRPr lang="ar-AE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صورة 209715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720153" y="-1353490"/>
            <a:ext cx="6862338" cy="121864"/>
          </a:xfrm>
          <a:prstGeom prst="rect">
            <a:avLst/>
          </a:prstGeom>
        </p:spPr>
      </p:pic>
      <p:sp>
        <p:nvSpPr>
          <p:cNvPr id="1048651" name="مربع نص 1048650"/>
          <p:cNvSpPr txBox="1"/>
          <p:nvPr/>
        </p:nvSpPr>
        <p:spPr>
          <a:xfrm>
            <a:off x="2154012" y="731132"/>
            <a:ext cx="5715634" cy="113877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1"/>
            <a:r>
              <a:rPr lang="ar" sz="6800" dirty="0" smtClean="0">
                <a:solidFill>
                  <a:srgbClr val="000000"/>
                </a:solidFill>
              </a:rPr>
              <a:t>ألون</a:t>
            </a:r>
            <a:r>
              <a:rPr lang="en-US" altLang="ar" sz="6800" dirty="0" smtClean="0">
                <a:solidFill>
                  <a:srgbClr val="000000"/>
                </a:solidFill>
              </a:rPr>
              <a:t> </a:t>
            </a:r>
            <a:r>
              <a:rPr lang="ar" altLang="ar" sz="6800" dirty="0">
                <a:solidFill>
                  <a:srgbClr val="000000"/>
                </a:solidFill>
              </a:rPr>
              <a:t>حرف</a:t>
            </a:r>
            <a:r>
              <a:rPr lang="en-US" altLang="ar" sz="6800" dirty="0">
                <a:solidFill>
                  <a:srgbClr val="000000"/>
                </a:solidFill>
              </a:rPr>
              <a:t> </a:t>
            </a:r>
            <a:r>
              <a:rPr lang="ar" altLang="ar" sz="6800" dirty="0">
                <a:solidFill>
                  <a:srgbClr val="FF0000"/>
                </a:solidFill>
              </a:rPr>
              <a:t>الهاء</a:t>
            </a:r>
            <a:endParaRPr lang="ar-AE" sz="6800" dirty="0">
              <a:solidFill>
                <a:srgbClr val="FF0000"/>
              </a:solidFill>
            </a:endParaRPr>
          </a:p>
        </p:txBody>
      </p:sp>
      <p:pic>
        <p:nvPicPr>
          <p:cNvPr id="2097159" name="صورة 2097158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674119" y="1908931"/>
            <a:ext cx="5027128" cy="2454063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صورة 2097158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90309" y="951867"/>
            <a:ext cx="5850125" cy="36462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997749" y="1517358"/>
            <a:ext cx="5096267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Y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شكراً لحسن استماعكم</a:t>
            </a:r>
            <a:endParaRPr lang="ar-SA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45</Words>
  <Application>Microsoft Office PowerPoint</Application>
  <PresentationFormat>عرض على الشاشة (3:4)‏</PresentationFormat>
  <Paragraphs>8</Paragraphs>
  <Slides>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2</vt:i4>
      </vt:variant>
      <vt:variant>
        <vt:lpstr>عناوين الشرائح</vt:lpstr>
      </vt:variant>
      <vt:variant>
        <vt:i4>6</vt:i4>
      </vt:variant>
    </vt:vector>
  </HeadingPairs>
  <TitlesOfParts>
    <vt:vector size="8" baseType="lpstr">
      <vt:lpstr>school</vt:lpstr>
      <vt:lpstr>1_school</vt:lpstr>
      <vt:lpstr>الصف:الأول   المادة: لغة عربية الدرس : حرف الهاء </vt:lpstr>
      <vt:lpstr>مخرجات التعلم 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sari</cp:lastModifiedBy>
  <cp:revision>7</cp:revision>
  <dcterms:created xsi:type="dcterms:W3CDTF">2020-04-29T18:36:07Z</dcterms:created>
  <dcterms:modified xsi:type="dcterms:W3CDTF">2020-06-30T12:34:16Z</dcterms:modified>
</cp:coreProperties>
</file>