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2" d="100"/>
          <a:sy n="22" d="100"/>
        </p:scale>
        <p:origin x="276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الرابع:</a:t>
            </a:r>
            <a:b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حل </a:t>
            </a:r>
            <a:r>
              <a:rPr lang="ar-SA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المسائل:خمن</a:t>
            </a:r>
            <a:r>
              <a:rPr lang="ar-SA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وتحقق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الفصل السابع       </a:t>
            </a:r>
            <a:r>
              <a:rPr lang="ar-SY" dirty="0"/>
              <a:t> </a:t>
            </a:r>
            <a:r>
              <a:rPr lang="ar-SA" dirty="0"/>
              <a:t> الدرس </a:t>
            </a:r>
            <a:r>
              <a:rPr lang="ar-SA" dirty="0" smtClean="0"/>
              <a:t>الرابع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عزيزي التلميذ :الهدف التعليمي من هذا الدرس هو </a:t>
            </a:r>
          </a:p>
          <a:p>
            <a:r>
              <a:rPr lang="en-US" dirty="0" smtClean="0"/>
              <a:t> </a:t>
            </a:r>
            <a:r>
              <a:rPr lang="ar-SA" dirty="0" smtClean="0"/>
              <a:t>1.ان تعطي حلا للمسالة باستخدام المنطق الرياضي     </a:t>
            </a:r>
          </a:p>
          <a:p>
            <a:r>
              <a:rPr lang="ar-SA" dirty="0" smtClean="0"/>
              <a:t>2.ان تتحقق من الحل باستخدام أسلوب الجمع             </a:t>
            </a:r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جمع عددين برقمين</a:t>
            </a:r>
            <a:endParaRPr lang="ar-AE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5219114" y="4487594"/>
            <a:ext cx="457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AE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4572000" y="4266653"/>
            <a:ext cx="25930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dirty="0" smtClean="0">
                <a:solidFill>
                  <a:srgbClr val="FF0000"/>
                </a:solidFill>
              </a:rPr>
              <a:t>1</a:t>
            </a:r>
            <a:endParaRPr lang="ar-AE" sz="1200" dirty="0">
              <a:solidFill>
                <a:srgbClr val="FF0000"/>
              </a:solidFill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393700" y="129994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</a:t>
            </a:r>
            <a:r>
              <a:rPr lang="ar-SA" dirty="0" smtClean="0"/>
              <a:t>انشطة الدرس</a:t>
            </a:r>
            <a:endParaRPr lang="ar-SA" dirty="0"/>
          </a:p>
          <a:p>
            <a:pPr marL="0" indent="0">
              <a:buNone/>
            </a:pPr>
            <a:r>
              <a:rPr lang="ar-SA" sz="2800" dirty="0" smtClean="0"/>
              <a:t>مع إبراهيم 93ليرة ,أي لعبتين يمكنه ان يشتري المبلغ الذي معه 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ar-SA" sz="2000" dirty="0" smtClean="0"/>
              <a:t>علما ان سعر القطار =49,   سعر السيارة 45,  سعر الشاحنة 48, سعر الدراجة الهوائية=40</a:t>
            </a:r>
            <a:r>
              <a:rPr lang="ar-SA" sz="2800" dirty="0" smtClean="0"/>
              <a:t> </a:t>
            </a:r>
            <a:endParaRPr lang="ar-AE" sz="2800" dirty="0"/>
          </a:p>
          <a:p>
            <a:pPr marL="0" indent="0">
              <a:buNone/>
            </a:pPr>
            <a:r>
              <a:rPr lang="ar-SA" sz="2800" dirty="0" smtClean="0"/>
              <a:t>    </a:t>
            </a:r>
            <a:endParaRPr lang="ar-AE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54" y="2871627"/>
            <a:ext cx="5410200" cy="1533525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6441744" y="4543652"/>
            <a:ext cx="468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49</a:t>
            </a:r>
            <a:endParaRPr lang="ar-AE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4831308" y="3875964"/>
            <a:ext cx="6052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dirty="0" smtClean="0"/>
              <a:t>48</a:t>
            </a:r>
            <a:endParaRPr lang="ar-AE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3614763" y="3835020"/>
            <a:ext cx="4843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/>
              <a:t>40</a:t>
            </a:r>
            <a:endParaRPr lang="ar-AE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1933054" y="3835020"/>
            <a:ext cx="7739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45</a:t>
            </a:r>
            <a:endParaRPr lang="ar-AE" dirty="0"/>
          </a:p>
        </p:txBody>
      </p:sp>
      <p:cxnSp>
        <p:nvCxnSpPr>
          <p:cNvPr id="15" name="رابط كسهم مستقيم 14"/>
          <p:cNvCxnSpPr/>
          <p:nvPr/>
        </p:nvCxnSpPr>
        <p:spPr>
          <a:xfrm flipH="1" flipV="1">
            <a:off x="6378244" y="3745931"/>
            <a:ext cx="301048" cy="8848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 flipH="1">
            <a:off x="5022376" y="3519849"/>
            <a:ext cx="14464" cy="3561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/>
          <p:cNvCxnSpPr/>
          <p:nvPr/>
        </p:nvCxnSpPr>
        <p:spPr>
          <a:xfrm flipV="1">
            <a:off x="3856934" y="3302758"/>
            <a:ext cx="25540" cy="5322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كسهم مستقيم 27"/>
          <p:cNvCxnSpPr>
            <a:endCxn id="12" idx="0"/>
          </p:cNvCxnSpPr>
          <p:nvPr/>
        </p:nvCxnSpPr>
        <p:spPr>
          <a:xfrm flipH="1">
            <a:off x="2320044" y="3519849"/>
            <a:ext cx="386989" cy="3151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حل المسألة التالية:</a:t>
            </a:r>
            <a:endParaRPr lang="en-US" dirty="0"/>
          </a:p>
        </p:txBody>
      </p:sp>
      <p:sp>
        <p:nvSpPr>
          <p:cNvPr id="8" name="عنصر نائب للمحتوى 7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ar-SA" sz="2800" dirty="0" smtClean="0"/>
              <a:t>يستطيع إبراهيم ان يشتري ..........و    ........                   </a:t>
            </a:r>
          </a:p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ar-SA" dirty="0" smtClean="0"/>
              <a:t>يستطيع إبراهيم ان يشتري  القطار و الدراجة                     </a:t>
            </a:r>
            <a:endParaRPr lang="ar-SA" dirty="0"/>
          </a:p>
          <a:p>
            <a:pPr marL="0" indent="0">
              <a:buNone/>
            </a:pPr>
            <a:r>
              <a:rPr lang="ar-SA" dirty="0" smtClean="0"/>
              <a:t> 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922" y="2717788"/>
            <a:ext cx="1911878" cy="142875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54" y="2613184"/>
            <a:ext cx="1219200" cy="1924050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6000485" y="2946209"/>
            <a:ext cx="119083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49</a:t>
            </a:r>
          </a:p>
          <a:p>
            <a:pPr algn="ctr"/>
            <a:r>
              <a:rPr lang="ar-SA" dirty="0"/>
              <a:t> </a:t>
            </a:r>
            <a:r>
              <a:rPr lang="ar-SA" dirty="0" smtClean="0"/>
              <a:t>   +</a:t>
            </a:r>
          </a:p>
          <a:p>
            <a:r>
              <a:rPr lang="ar-SA" dirty="0" smtClean="0"/>
              <a:t>48</a:t>
            </a:r>
          </a:p>
          <a:p>
            <a:r>
              <a:rPr lang="ar-SA" dirty="0" smtClean="0"/>
              <a:t>97</a:t>
            </a:r>
            <a:endParaRPr lang="ar-AE" dirty="0"/>
          </a:p>
        </p:txBody>
      </p:sp>
      <p:cxnSp>
        <p:nvCxnSpPr>
          <p:cNvPr id="14" name="رابط مستقيم 13"/>
          <p:cNvCxnSpPr/>
          <p:nvPr/>
        </p:nvCxnSpPr>
        <p:spPr>
          <a:xfrm flipH="1">
            <a:off x="6000485" y="3807725"/>
            <a:ext cx="423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/>
          <p:cNvSpPr txBox="1"/>
          <p:nvPr/>
        </p:nvSpPr>
        <p:spPr>
          <a:xfrm>
            <a:off x="3760657" y="3080454"/>
            <a:ext cx="82280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dirty="0" smtClean="0"/>
              <a:t>49</a:t>
            </a:r>
          </a:p>
          <a:p>
            <a:r>
              <a:rPr lang="ar-AE" dirty="0" smtClean="0"/>
              <a:t>+</a:t>
            </a:r>
          </a:p>
          <a:p>
            <a:r>
              <a:rPr lang="ar-AE" dirty="0" smtClean="0"/>
              <a:t>45</a:t>
            </a:r>
          </a:p>
          <a:p>
            <a:r>
              <a:rPr lang="ar-AE" dirty="0" smtClean="0"/>
              <a:t>94</a:t>
            </a:r>
            <a:endParaRPr lang="ar-AE" dirty="0"/>
          </a:p>
        </p:txBody>
      </p:sp>
      <p:cxnSp>
        <p:nvCxnSpPr>
          <p:cNvPr id="18" name="رابط مستقيم 17"/>
          <p:cNvCxnSpPr/>
          <p:nvPr/>
        </p:nvCxnSpPr>
        <p:spPr>
          <a:xfrm flipH="1">
            <a:off x="3664323" y="3889612"/>
            <a:ext cx="6399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مربع نص 20"/>
          <p:cNvSpPr txBox="1"/>
          <p:nvPr/>
        </p:nvSpPr>
        <p:spPr>
          <a:xfrm flipH="1">
            <a:off x="1777187" y="3141344"/>
            <a:ext cx="79961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49</a:t>
            </a:r>
          </a:p>
          <a:p>
            <a:pPr algn="ctr"/>
            <a:r>
              <a:rPr lang="ar-SA" dirty="0" smtClean="0"/>
              <a:t>+</a:t>
            </a:r>
          </a:p>
          <a:p>
            <a:r>
              <a:rPr lang="ar-SA" dirty="0" smtClean="0"/>
              <a:t>40</a:t>
            </a:r>
          </a:p>
          <a:p>
            <a:r>
              <a:rPr lang="ar-SA" dirty="0" smtClean="0"/>
              <a:t>89</a:t>
            </a:r>
            <a:endParaRPr lang="ar-AE" dirty="0"/>
          </a:p>
        </p:txBody>
      </p:sp>
      <p:cxnSp>
        <p:nvCxnSpPr>
          <p:cNvPr id="23" name="رابط مستقيم 22"/>
          <p:cNvCxnSpPr/>
          <p:nvPr/>
        </p:nvCxnSpPr>
        <p:spPr>
          <a:xfrm flipH="1">
            <a:off x="1715948" y="3939926"/>
            <a:ext cx="596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صورة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938" y="2432933"/>
            <a:ext cx="1047750" cy="1847850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3" y="1905258"/>
            <a:ext cx="1567784" cy="812530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927" y="2053555"/>
            <a:ext cx="1134979" cy="758756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54" y="2209431"/>
            <a:ext cx="1610861" cy="6028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حل المسائل التالية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705" y="1417638"/>
            <a:ext cx="7924492" cy="3711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2800" dirty="0" smtClean="0"/>
              <a:t>مع  </a:t>
            </a:r>
            <a:r>
              <a:rPr lang="ar-SA" sz="2800" smtClean="0"/>
              <a:t>منى </a:t>
            </a:r>
            <a:r>
              <a:rPr lang="ar-SA" sz="2800" smtClean="0"/>
              <a:t>85 ليرة </a:t>
            </a:r>
            <a:r>
              <a:rPr lang="ar-SA" sz="2800" dirty="0" smtClean="0"/>
              <a:t>ارادت شراء لعبتين .ماذا بإمكان منى ان تشتري</a:t>
            </a:r>
          </a:p>
          <a:p>
            <a:pPr marL="0" indent="0">
              <a:buNone/>
            </a:pPr>
            <a:r>
              <a:rPr lang="ar-SA" dirty="0" smtClean="0"/>
              <a:t>بإمكان منى ان تشتري........و....                             </a:t>
            </a:r>
            <a:r>
              <a:rPr lang="en-US" sz="2800" dirty="0" smtClean="0"/>
              <a:t>          </a:t>
            </a:r>
          </a:p>
          <a:p>
            <a:pPr marL="0" indent="0">
              <a:buNone/>
            </a:pPr>
            <a:r>
              <a:rPr lang="en-US" sz="2800" dirty="0" smtClean="0"/>
              <a:t>                                   ?  </a:t>
            </a:r>
            <a:r>
              <a:rPr lang="ar-SA" sz="2800" dirty="0" smtClean="0"/>
              <a:t> أي اللعبتين بإمكان منى ان تشتري ايضا</a:t>
            </a:r>
          </a:p>
          <a:p>
            <a:pPr marL="0" indent="0">
              <a:buNone/>
            </a:pPr>
            <a:r>
              <a:rPr lang="ar-SA" sz="2800" dirty="0" smtClean="0"/>
              <a:t>                              </a:t>
            </a:r>
            <a:endParaRPr lang="ar-AE" sz="2800" dirty="0"/>
          </a:p>
          <a:p>
            <a:pPr marL="0" indent="0">
              <a:buNone/>
            </a:pPr>
            <a:r>
              <a:rPr lang="en-US" sz="2800" dirty="0" smtClean="0"/>
              <a:t>              </a:t>
            </a:r>
            <a:r>
              <a:rPr lang="en-US" dirty="0" smtClean="0"/>
              <a:t>                 </a:t>
            </a:r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/>
              <a:t>تنويه هام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723" y="1106906"/>
            <a:ext cx="7924492" cy="37112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ar-AE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endParaRPr lang="ar-AE" dirty="0" smtClean="0"/>
          </a:p>
          <a:p>
            <a:r>
              <a:rPr lang="en-US" dirty="0" smtClean="0"/>
              <a:t>                                               </a:t>
            </a:r>
            <a:r>
              <a:rPr lang="ar-AE" dirty="0" smtClean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عليكم ورحمة الله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وبركاته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252673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4.1|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5.9|10.7|2.7|8.2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5|2.9|1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.4|0.8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359</TotalTime>
  <Words>186</Words>
  <Application>Microsoft Office PowerPoint</Application>
  <PresentationFormat>عرض على الشاشة (3:4)‏</PresentationFormat>
  <Paragraphs>59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Arabic Typesetting</vt:lpstr>
      <vt:lpstr>Arial</vt:lpstr>
      <vt:lpstr>Calibri</vt:lpstr>
      <vt:lpstr>Times New Roman</vt:lpstr>
      <vt:lpstr>school</vt:lpstr>
      <vt:lpstr>الدرس الرابع: حل المسائل:خمن وتحقق</vt:lpstr>
      <vt:lpstr>الفصل السابع         الدرس الرابع</vt:lpstr>
      <vt:lpstr>جمع عددين برقمين</vt:lpstr>
      <vt:lpstr>حل المسألة التالية:</vt:lpstr>
      <vt:lpstr>عزيزي الطالب: حل المسائل التالية</vt:lpstr>
      <vt:lpstr>تنويه هام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43</cp:revision>
  <dcterms:created xsi:type="dcterms:W3CDTF">2020-05-02T02:36:07Z</dcterms:created>
  <dcterms:modified xsi:type="dcterms:W3CDTF">2020-05-17T21:25:59Z</dcterms:modified>
</cp:coreProperties>
</file>