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/>
              <a:t>ملوثات الهواء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0070C0"/>
                </a:solidFill>
              </a:rPr>
              <a:t>مخرجات التعلم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/>
              <a:t>يتوقع من التلميذ في نهاية الدرس أن:</a:t>
            </a:r>
          </a:p>
          <a:p>
            <a:pPr marL="0" indent="0" algn="r">
              <a:buNone/>
            </a:pPr>
            <a:r>
              <a:rPr lang="ar-SY" dirty="0" smtClean="0"/>
              <a:t>يذكر أسباب تلوث الهواء.</a:t>
            </a:r>
          </a:p>
          <a:p>
            <a:pPr marL="0" indent="0" algn="r">
              <a:buNone/>
            </a:pPr>
            <a:r>
              <a:rPr lang="ar-SY" dirty="0" smtClean="0"/>
              <a:t>يستنتج الوسائل التي تحد من تلوث الهواء.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أحمد زكور\Desktop\تنزيل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040" y="3175328"/>
            <a:ext cx="1846524" cy="140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أحمد زكور\Desktop\تنزيل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3" y="3175327"/>
            <a:ext cx="2619375" cy="14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أحمد زكور\Desktop\تنزيل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95" y="3175328"/>
            <a:ext cx="2699359" cy="152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أحمد زكور\Desktop\poluicaoarindustria-c0d390c0944d429cb7f70b96d68a6ceb-1200x800-825x5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75" y="728663"/>
            <a:ext cx="3394389" cy="220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أحمد زكور\Desktop\تنزيل (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3" y="761262"/>
            <a:ext cx="3827507" cy="21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4000" dirty="0" smtClean="0"/>
              <a:t>دخان المصانع ودخان السيارات ودخان الحرائق والازدحام السكاني والتدخين تلوث الهواء وتنشر الأمراض التنفسية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أحمد زكور\Desktop\تنزيل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34" y="1866378"/>
            <a:ext cx="2880183" cy="201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أحمد زكور\Desktop\تنزيل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7" y="1866378"/>
            <a:ext cx="3019011" cy="201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/>
              <a:t>للحد من تلوث الهواء يجب علينا أن:</a:t>
            </a:r>
          </a:p>
          <a:p>
            <a:pPr marL="0" indent="0" algn="r">
              <a:buNone/>
            </a:pPr>
            <a:r>
              <a:rPr lang="ar-SY" dirty="0" smtClean="0"/>
              <a:t>نغرس المزيد من الأشجار.</a:t>
            </a:r>
          </a:p>
          <a:p>
            <a:pPr marL="0" indent="0" algn="r">
              <a:buNone/>
            </a:pPr>
            <a:r>
              <a:rPr lang="ar-SY" dirty="0" smtClean="0"/>
              <a:t>نبني المصانع بعيدا عن المدن.</a:t>
            </a:r>
          </a:p>
          <a:p>
            <a:pPr marL="0" indent="0" algn="r">
              <a:buNone/>
            </a:pPr>
            <a:r>
              <a:rPr lang="ar-SY" dirty="0" smtClean="0"/>
              <a:t>نعتمد في التدفئة على الوسائل الحديثة والنظيفة.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6351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التقويم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/>
              <a:t>لماذا نفتح نوافذ الغرفة والصف صباحاً؟</a:t>
            </a:r>
          </a:p>
          <a:p>
            <a:pPr marL="0" indent="0" algn="r">
              <a:buNone/>
            </a:pPr>
            <a:r>
              <a:rPr lang="ar-SY" dirty="0" smtClean="0"/>
              <a:t>لماذا علينا أن نبني المصانع والمعامل بعيداً عن المدن؟</a:t>
            </a:r>
          </a:p>
          <a:p>
            <a:pPr marL="0" indent="0" algn="r">
              <a:buNone/>
            </a:pPr>
            <a:r>
              <a:rPr lang="ar-SY" dirty="0" smtClean="0"/>
              <a:t>عدد ثلاثاً من ملوثات الهواء.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8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9.6|10.6|1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5|3.4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4.5|5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177</TotalTime>
  <Words>90</Words>
  <Application>Microsoft Office PowerPoint</Application>
  <PresentationFormat>عرض على الشاشة (3:4)‏</PresentationFormat>
  <Paragraphs>14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school</vt:lpstr>
      <vt:lpstr>ملوثات الهواء</vt:lpstr>
      <vt:lpstr>مخرجات التعلم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التقويم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17</cp:revision>
  <dcterms:created xsi:type="dcterms:W3CDTF">2020-05-02T02:36:07Z</dcterms:created>
  <dcterms:modified xsi:type="dcterms:W3CDTF">2020-05-10T10:51:00Z</dcterms:modified>
</cp:coreProperties>
</file>