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871785"/>
            <a:ext cx="3761405" cy="2856474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من نوادر أشعب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3254"/>
            <a:ext cx="7974227" cy="691978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عزيزي التلميذ ي</a:t>
            </a:r>
            <a:r>
              <a:rPr lang="ar-SA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ُ</a:t>
            </a: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توّقع منك في نهاية الدرس أن تكون قادر اً على</a:t>
            </a:r>
            <a:r>
              <a:rPr lang="ar-KW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27" y="1820562"/>
            <a:ext cx="5511114" cy="3196281"/>
          </a:xfrm>
        </p:spPr>
        <p:txBody>
          <a:bodyPr/>
          <a:lstStyle/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قراءة الدّرس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تحديد مرادف بعض الكلمات اعتماداً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تحويل المفرد إلى جمع استناداً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تحديد الفكر الفرعيّة في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إبداء الرأي في بعض المواقف</a:t>
            </a: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KW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DAC53A7E-1469-4782-A515-C37E5003AA4F}"/>
              </a:ext>
            </a:extLst>
          </p:cNvPr>
          <p:cNvSpPr/>
          <p:nvPr/>
        </p:nvSpPr>
        <p:spPr>
          <a:xfrm>
            <a:off x="4338735" y="418365"/>
            <a:ext cx="3424334" cy="691978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التعلّم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92A07464-71BB-4BE6-B4B9-5564B5AEE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" y="745040"/>
            <a:ext cx="5255963" cy="4941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50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: أفقي 2">
            <a:extLst>
              <a:ext uri="{FF2B5EF4-FFF2-40B4-BE49-F238E27FC236}">
                <a16:creationId xmlns:a16="http://schemas.microsoft.com/office/drawing/2014/main" id="{82E87404-1702-4C7A-A385-01F273EB9DB0}"/>
              </a:ext>
            </a:extLst>
          </p:cNvPr>
          <p:cNvSpPr/>
          <p:nvPr/>
        </p:nvSpPr>
        <p:spPr>
          <a:xfrm>
            <a:off x="4722829" y="395926"/>
            <a:ext cx="3105555" cy="864463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نوادر أشعب</a:t>
            </a:r>
            <a:endParaRPr lang="ar-SA" sz="32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3FD8255-DF10-4091-B614-9D7BFF0E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50" y="789708"/>
            <a:ext cx="1594915" cy="2244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عنصر نائب للمحتوى 12">
            <a:extLst>
              <a:ext uri="{FF2B5EF4-FFF2-40B4-BE49-F238E27FC236}">
                <a16:creationId xmlns:a16="http://schemas.microsoft.com/office/drawing/2014/main" id="{F586EEC6-FF4E-46A0-8162-7BBADF921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1" y="1622855"/>
            <a:ext cx="5638773" cy="4173275"/>
          </a:xfrm>
        </p:spPr>
      </p:pic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5B70E37-EE8B-4C2C-83D4-19317E348990}"/>
              </a:ext>
            </a:extLst>
          </p:cNvPr>
          <p:cNvSpPr/>
          <p:nvPr/>
        </p:nvSpPr>
        <p:spPr>
          <a:xfrm>
            <a:off x="4044778" y="635044"/>
            <a:ext cx="4003590" cy="68580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6386E289-429D-44AD-9596-421896610C81}"/>
              </a:ext>
            </a:extLst>
          </p:cNvPr>
          <p:cNvSpPr/>
          <p:nvPr/>
        </p:nvSpPr>
        <p:spPr>
          <a:xfrm>
            <a:off x="1919417" y="2290119"/>
            <a:ext cx="4382529" cy="205945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tx1"/>
                </a:solidFill>
              </a:rPr>
              <a:t>التهام الطعام : </a:t>
            </a:r>
            <a:r>
              <a:rPr lang="ar-SA" sz="2400" b="1" dirty="0">
                <a:solidFill>
                  <a:srgbClr val="7030A0"/>
                </a:solidFill>
              </a:rPr>
              <a:t>تناولُ الطّعامِ بكثرة</a:t>
            </a: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القِدر : </a:t>
            </a:r>
            <a:r>
              <a:rPr lang="ar-SA" sz="2400" b="1" dirty="0">
                <a:solidFill>
                  <a:srgbClr val="7030A0"/>
                </a:solidFill>
              </a:rPr>
              <a:t>وعاءٌ كبيرٌ للطبخ </a:t>
            </a: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يئسَ : </a:t>
            </a:r>
            <a:r>
              <a:rPr lang="ar-SA" sz="2400" b="1" dirty="0">
                <a:solidFill>
                  <a:srgbClr val="7030A0"/>
                </a:solidFill>
              </a:rPr>
              <a:t>فقدَ الأمل </a:t>
            </a:r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62BB550-D02E-4045-BA78-39A74CEF679F}"/>
              </a:ext>
            </a:extLst>
          </p:cNvPr>
          <p:cNvSpPr/>
          <p:nvPr/>
        </p:nvSpPr>
        <p:spPr>
          <a:xfrm>
            <a:off x="3756455" y="455632"/>
            <a:ext cx="3749830" cy="7908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6" name="مستطيل: زاوية واحدة مقصوصة 5">
            <a:extLst>
              <a:ext uri="{FF2B5EF4-FFF2-40B4-BE49-F238E27FC236}">
                <a16:creationId xmlns:a16="http://schemas.microsoft.com/office/drawing/2014/main" id="{81C88391-93E5-454B-B2E3-DD0581670A8C}"/>
              </a:ext>
            </a:extLst>
          </p:cNvPr>
          <p:cNvSpPr/>
          <p:nvPr/>
        </p:nvSpPr>
        <p:spPr>
          <a:xfrm>
            <a:off x="1991845" y="1866122"/>
            <a:ext cx="4842588" cy="3125755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418BEDDF-423C-4D11-B802-39350BAA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06" y="2545237"/>
            <a:ext cx="4683727" cy="242268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الاول: 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مشاركة أشعب في الطبخ وجمع الحطب 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غضب الأعرابي من أشعب واتصافه بصفة الصبر 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134</TotalTime>
  <Words>84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Traditional Arabic</vt:lpstr>
      <vt:lpstr>Wingdings</vt:lpstr>
      <vt:lpstr>school</vt:lpstr>
      <vt:lpstr>الصّف : الثالث  المادة : لغة عربيّة  قراءة  الموضوع : من نوادر أشعب</vt:lpstr>
      <vt:lpstr> عزيزي التلميذ يُتوّقع منك في نهاية الدرس أن تكون قادر اً على: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22</cp:revision>
  <dcterms:created xsi:type="dcterms:W3CDTF">2020-05-02T02:36:07Z</dcterms:created>
  <dcterms:modified xsi:type="dcterms:W3CDTF">2020-05-14T08:08:17Z</dcterms:modified>
</cp:coreProperties>
</file>