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61" r:id="rId2"/>
    <p:sldId id="264" r:id="rId3"/>
    <p:sldId id="257" r:id="rId4"/>
    <p:sldId id="258" r:id="rId5"/>
    <p:sldId id="259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2" d="100"/>
          <a:sy n="42" d="100"/>
        </p:scale>
        <p:origin x="7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C5067B-38A2-4062-AED0-75E8BDC5B503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2978BC7B-5652-4C8E-A148-1B7167917254}">
      <dgm:prSet phldrT="[نص]" custT="1"/>
      <dgm:spPr/>
      <dgm:t>
        <a:bodyPr/>
        <a:lstStyle/>
        <a:p>
          <a:pPr rtl="1"/>
          <a:r>
            <a:rPr lang="ar-KW" sz="3200" b="0" dirty="0" smtClean="0"/>
            <a:t>أن يذكر التلميذ </a:t>
          </a:r>
          <a:r>
            <a:rPr lang="ar-SY" sz="3200" b="0" dirty="0" smtClean="0"/>
            <a:t>بعض النباتات التي نستفاد منها في غذائنا </a:t>
          </a:r>
          <a:endParaRPr lang="ar-SA" sz="3200" b="0" dirty="0"/>
        </a:p>
      </dgm:t>
    </dgm:pt>
    <dgm:pt modelId="{2D32EFCD-2821-4E48-92D0-A08FE59C171A}" type="parTrans" cxnId="{F158D41F-DC2B-4540-BA4E-98E6DD351FEE}">
      <dgm:prSet/>
      <dgm:spPr/>
      <dgm:t>
        <a:bodyPr/>
        <a:lstStyle/>
        <a:p>
          <a:pPr rtl="1"/>
          <a:endParaRPr lang="ar-SA"/>
        </a:p>
      </dgm:t>
    </dgm:pt>
    <dgm:pt modelId="{0749626E-FDA8-4606-B6B1-579BA0CABE3E}" type="sibTrans" cxnId="{F158D41F-DC2B-4540-BA4E-98E6DD351FEE}">
      <dgm:prSet/>
      <dgm:spPr/>
      <dgm:t>
        <a:bodyPr/>
        <a:lstStyle/>
        <a:p>
          <a:pPr rtl="1"/>
          <a:endParaRPr lang="ar-SA"/>
        </a:p>
      </dgm:t>
    </dgm:pt>
    <dgm:pt modelId="{DCBAB626-5E96-4657-86E9-B27B6B8812CD}">
      <dgm:prSet phldrT="[نص]"/>
      <dgm:spPr/>
      <dgm:t>
        <a:bodyPr/>
        <a:lstStyle/>
        <a:p>
          <a:pPr rtl="1"/>
          <a:r>
            <a:rPr lang="ar-KW" b="1" dirty="0" smtClean="0"/>
            <a:t>أن يعدد التلميذ </a:t>
          </a:r>
          <a:r>
            <a:rPr lang="ar-SY" b="1" dirty="0" smtClean="0"/>
            <a:t>فوائد النباتات </a:t>
          </a:r>
          <a:endParaRPr lang="ar-SA" dirty="0"/>
        </a:p>
      </dgm:t>
    </dgm:pt>
    <dgm:pt modelId="{DE4EC43C-2F99-4B5F-A83B-085182B13FEA}" type="sibTrans" cxnId="{0C79543A-F118-46DF-A76E-5F8F44A5064B}">
      <dgm:prSet/>
      <dgm:spPr/>
      <dgm:t>
        <a:bodyPr/>
        <a:lstStyle/>
        <a:p>
          <a:pPr rtl="1"/>
          <a:endParaRPr lang="ar-SA"/>
        </a:p>
      </dgm:t>
    </dgm:pt>
    <dgm:pt modelId="{491E0298-44B7-4FA2-9D1B-9E92865837C3}" type="parTrans" cxnId="{0C79543A-F118-46DF-A76E-5F8F44A5064B}">
      <dgm:prSet/>
      <dgm:spPr/>
      <dgm:t>
        <a:bodyPr/>
        <a:lstStyle/>
        <a:p>
          <a:pPr rtl="1"/>
          <a:endParaRPr lang="ar-SA"/>
        </a:p>
      </dgm:t>
    </dgm:pt>
    <dgm:pt modelId="{95C2E6CC-B26F-461D-A46B-9BF65218A55B}" type="pres">
      <dgm:prSet presAssocID="{52C5067B-38A2-4062-AED0-75E8BDC5B50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86E2C3E1-7113-43C7-ABA7-0658ED2DA91D}" type="pres">
      <dgm:prSet presAssocID="{2978BC7B-5652-4C8E-A148-1B7167917254}" presName="comp" presStyleCnt="0"/>
      <dgm:spPr/>
    </dgm:pt>
    <dgm:pt modelId="{44F5751D-0059-4829-BAAE-74FBB89C6A7D}" type="pres">
      <dgm:prSet presAssocID="{2978BC7B-5652-4C8E-A148-1B7167917254}" presName="box" presStyleLbl="node1" presStyleIdx="0" presStyleCnt="2" custLinFactNeighborX="-2045"/>
      <dgm:spPr/>
      <dgm:t>
        <a:bodyPr/>
        <a:lstStyle/>
        <a:p>
          <a:pPr rtl="1"/>
          <a:endParaRPr lang="ar-SA"/>
        </a:p>
      </dgm:t>
    </dgm:pt>
    <dgm:pt modelId="{3D40DE99-FB10-48E3-A87B-8B30225AE7A4}" type="pres">
      <dgm:prSet presAssocID="{2978BC7B-5652-4C8E-A148-1B7167917254}" presName="img" presStyleLbl="fgImgPlace1" presStyleIdx="0" presStyleCnt="2" custAng="10800000" custFlipVert="0" custFlipHor="1" custScaleX="3750" custScaleY="6264" custLinFactNeighborX="-4735" custLinFactNeighborY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</dgm:spPr>
      <dgm:t>
        <a:bodyPr/>
        <a:lstStyle/>
        <a:p>
          <a:pPr rtl="1"/>
          <a:endParaRPr lang="ar-SA"/>
        </a:p>
      </dgm:t>
    </dgm:pt>
    <dgm:pt modelId="{60816E74-EC12-4412-903F-C24923432E28}" type="pres">
      <dgm:prSet presAssocID="{2978BC7B-5652-4C8E-A148-1B7167917254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4F7D482-F3D7-4FFB-B802-B9153E4098AC}" type="pres">
      <dgm:prSet presAssocID="{0749626E-FDA8-4606-B6B1-579BA0CABE3E}" presName="spacer" presStyleCnt="0"/>
      <dgm:spPr/>
    </dgm:pt>
    <dgm:pt modelId="{8253C310-96AB-4260-BD6D-7F91D3ADC455}" type="pres">
      <dgm:prSet presAssocID="{DCBAB626-5E96-4657-86E9-B27B6B8812CD}" presName="comp" presStyleCnt="0"/>
      <dgm:spPr/>
    </dgm:pt>
    <dgm:pt modelId="{CD534E32-D5E9-4E60-A5CD-EF93288975A7}" type="pres">
      <dgm:prSet presAssocID="{DCBAB626-5E96-4657-86E9-B27B6B8812CD}" presName="box" presStyleLbl="node1" presStyleIdx="1" presStyleCnt="2" custLinFactNeighborY="-2182"/>
      <dgm:spPr/>
      <dgm:t>
        <a:bodyPr/>
        <a:lstStyle/>
        <a:p>
          <a:pPr rtl="1"/>
          <a:endParaRPr lang="ar-SA"/>
        </a:p>
      </dgm:t>
    </dgm:pt>
    <dgm:pt modelId="{9FC669B9-CE77-4A5C-9049-39E269E43F9B}" type="pres">
      <dgm:prSet presAssocID="{DCBAB626-5E96-4657-86E9-B27B6B8812CD}" presName="img" presStyleLbl="fgImgPlace1" presStyleIdx="1" presStyleCnt="2" custFlipVert="0" custFlipHor="1" custScaleX="6439" custScaleY="450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BB605780-21F1-4F32-9BD6-FE3C3786316C}" type="pres">
      <dgm:prSet presAssocID="{DCBAB626-5E96-4657-86E9-B27B6B8812CD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2DD7F4D5-9298-4A76-BDF3-39C7083596ED}" type="presOf" srcId="{2978BC7B-5652-4C8E-A148-1B7167917254}" destId="{60816E74-EC12-4412-903F-C24923432E28}" srcOrd="1" destOrd="0" presId="urn:microsoft.com/office/officeart/2005/8/layout/vList4"/>
    <dgm:cxn modelId="{407317A4-9D9D-4CBB-8472-BB192C10FE64}" type="presOf" srcId="{52C5067B-38A2-4062-AED0-75E8BDC5B503}" destId="{95C2E6CC-B26F-461D-A46B-9BF65218A55B}" srcOrd="0" destOrd="0" presId="urn:microsoft.com/office/officeart/2005/8/layout/vList4"/>
    <dgm:cxn modelId="{F158D41F-DC2B-4540-BA4E-98E6DD351FEE}" srcId="{52C5067B-38A2-4062-AED0-75E8BDC5B503}" destId="{2978BC7B-5652-4C8E-A148-1B7167917254}" srcOrd="0" destOrd="0" parTransId="{2D32EFCD-2821-4E48-92D0-A08FE59C171A}" sibTransId="{0749626E-FDA8-4606-B6B1-579BA0CABE3E}"/>
    <dgm:cxn modelId="{C7FB60A5-76E6-46D6-BF41-8F7E9AE9592D}" type="presOf" srcId="{DCBAB626-5E96-4657-86E9-B27B6B8812CD}" destId="{BB605780-21F1-4F32-9BD6-FE3C3786316C}" srcOrd="1" destOrd="0" presId="urn:microsoft.com/office/officeart/2005/8/layout/vList4"/>
    <dgm:cxn modelId="{D78D196F-8250-46F3-B81F-1BB4CAE9C618}" type="presOf" srcId="{2978BC7B-5652-4C8E-A148-1B7167917254}" destId="{44F5751D-0059-4829-BAAE-74FBB89C6A7D}" srcOrd="0" destOrd="0" presId="urn:microsoft.com/office/officeart/2005/8/layout/vList4"/>
    <dgm:cxn modelId="{9892D1E2-E721-4EF9-B568-E898CBD18CC6}" type="presOf" srcId="{DCBAB626-5E96-4657-86E9-B27B6B8812CD}" destId="{CD534E32-D5E9-4E60-A5CD-EF93288975A7}" srcOrd="0" destOrd="0" presId="urn:microsoft.com/office/officeart/2005/8/layout/vList4"/>
    <dgm:cxn modelId="{0C79543A-F118-46DF-A76E-5F8F44A5064B}" srcId="{52C5067B-38A2-4062-AED0-75E8BDC5B503}" destId="{DCBAB626-5E96-4657-86E9-B27B6B8812CD}" srcOrd="1" destOrd="0" parTransId="{491E0298-44B7-4FA2-9D1B-9E92865837C3}" sibTransId="{DE4EC43C-2F99-4B5F-A83B-085182B13FEA}"/>
    <dgm:cxn modelId="{AAC98E85-9240-460F-B687-FF6092D8CFBF}" type="presParOf" srcId="{95C2E6CC-B26F-461D-A46B-9BF65218A55B}" destId="{86E2C3E1-7113-43C7-ABA7-0658ED2DA91D}" srcOrd="0" destOrd="0" presId="urn:microsoft.com/office/officeart/2005/8/layout/vList4"/>
    <dgm:cxn modelId="{583B66DE-DD41-4041-B5D9-FE430309F92F}" type="presParOf" srcId="{86E2C3E1-7113-43C7-ABA7-0658ED2DA91D}" destId="{44F5751D-0059-4829-BAAE-74FBB89C6A7D}" srcOrd="0" destOrd="0" presId="urn:microsoft.com/office/officeart/2005/8/layout/vList4"/>
    <dgm:cxn modelId="{A15A4F51-E632-4890-98DF-B21E37942887}" type="presParOf" srcId="{86E2C3E1-7113-43C7-ABA7-0658ED2DA91D}" destId="{3D40DE99-FB10-48E3-A87B-8B30225AE7A4}" srcOrd="1" destOrd="0" presId="urn:microsoft.com/office/officeart/2005/8/layout/vList4"/>
    <dgm:cxn modelId="{FB116631-83AF-40C0-B71E-E93154941E18}" type="presParOf" srcId="{86E2C3E1-7113-43C7-ABA7-0658ED2DA91D}" destId="{60816E74-EC12-4412-903F-C24923432E28}" srcOrd="2" destOrd="0" presId="urn:microsoft.com/office/officeart/2005/8/layout/vList4"/>
    <dgm:cxn modelId="{142C0478-C9F1-408F-919C-0FD10EE39824}" type="presParOf" srcId="{95C2E6CC-B26F-461D-A46B-9BF65218A55B}" destId="{C4F7D482-F3D7-4FFB-B802-B9153E4098AC}" srcOrd="1" destOrd="0" presId="urn:microsoft.com/office/officeart/2005/8/layout/vList4"/>
    <dgm:cxn modelId="{354E4F57-58C8-47A5-B022-7F2997B11DA6}" type="presParOf" srcId="{95C2E6CC-B26F-461D-A46B-9BF65218A55B}" destId="{8253C310-96AB-4260-BD6D-7F91D3ADC455}" srcOrd="2" destOrd="0" presId="urn:microsoft.com/office/officeart/2005/8/layout/vList4"/>
    <dgm:cxn modelId="{9657B665-5EAF-426F-922F-90D0711A7D27}" type="presParOf" srcId="{8253C310-96AB-4260-BD6D-7F91D3ADC455}" destId="{CD534E32-D5E9-4E60-A5CD-EF93288975A7}" srcOrd="0" destOrd="0" presId="urn:microsoft.com/office/officeart/2005/8/layout/vList4"/>
    <dgm:cxn modelId="{8FBD7B11-840A-4CE9-8279-5C0C50220919}" type="presParOf" srcId="{8253C310-96AB-4260-BD6D-7F91D3ADC455}" destId="{9FC669B9-CE77-4A5C-9049-39E269E43F9B}" srcOrd="1" destOrd="0" presId="urn:microsoft.com/office/officeart/2005/8/layout/vList4"/>
    <dgm:cxn modelId="{4714FA54-EEA3-4788-8FA9-63A5692D605F}" type="presParOf" srcId="{8253C310-96AB-4260-BD6D-7F91D3ADC455}" destId="{BB605780-21F1-4F32-9BD6-FE3C3786316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5751D-0059-4829-BAAE-74FBB89C6A7D}">
      <dsp:nvSpPr>
        <dsp:cNvPr id="0" name=""/>
        <dsp:cNvSpPr/>
      </dsp:nvSpPr>
      <dsp:spPr>
        <a:xfrm>
          <a:off x="0" y="0"/>
          <a:ext cx="6096000" cy="130093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KW" sz="3200" b="0" kern="1200" dirty="0" smtClean="0"/>
            <a:t>أن يذكر التلميذ </a:t>
          </a:r>
          <a:r>
            <a:rPr lang="ar-SY" sz="3200" b="0" kern="1200" dirty="0" smtClean="0"/>
            <a:t>بعض النباتات التي نستفاد منها في غذائنا </a:t>
          </a:r>
          <a:endParaRPr lang="ar-SA" sz="3200" b="0" kern="1200" dirty="0"/>
        </a:p>
      </dsp:txBody>
      <dsp:txXfrm>
        <a:off x="1349293" y="0"/>
        <a:ext cx="4746706" cy="1300934"/>
      </dsp:txXfrm>
    </dsp:sp>
    <dsp:sp modelId="{3D40DE99-FB10-48E3-A87B-8B30225AE7A4}">
      <dsp:nvSpPr>
        <dsp:cNvPr id="0" name=""/>
        <dsp:cNvSpPr/>
      </dsp:nvSpPr>
      <dsp:spPr>
        <a:xfrm rot="10800000" flipH="1">
          <a:off x="659104" y="617881"/>
          <a:ext cx="45720" cy="6519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534E32-D5E9-4E60-A5CD-EF93288975A7}">
      <dsp:nvSpPr>
        <dsp:cNvPr id="0" name=""/>
        <dsp:cNvSpPr/>
      </dsp:nvSpPr>
      <dsp:spPr>
        <a:xfrm>
          <a:off x="0" y="1402641"/>
          <a:ext cx="6096000" cy="130093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KW" sz="3800" b="1" kern="1200" dirty="0" smtClean="0"/>
            <a:t>أن يعدد التلميذ </a:t>
          </a:r>
          <a:r>
            <a:rPr lang="ar-SY" sz="3800" b="1" kern="1200" dirty="0" smtClean="0"/>
            <a:t>فوائد النباتات </a:t>
          </a:r>
          <a:endParaRPr lang="ar-SA" sz="3800" kern="1200" dirty="0"/>
        </a:p>
      </dsp:txBody>
      <dsp:txXfrm>
        <a:off x="1349293" y="1402641"/>
        <a:ext cx="4746706" cy="1300934"/>
      </dsp:txXfrm>
    </dsp:sp>
    <dsp:sp modelId="{9FC669B9-CE77-4A5C-9049-39E269E43F9B}">
      <dsp:nvSpPr>
        <dsp:cNvPr id="0" name=""/>
        <dsp:cNvSpPr/>
      </dsp:nvSpPr>
      <dsp:spPr>
        <a:xfrm flipH="1">
          <a:off x="700441" y="2058078"/>
          <a:ext cx="78504" cy="4683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359169"/>
            <a:ext cx="4069166" cy="2216689"/>
          </a:xfrm>
        </p:spPr>
        <p:txBody>
          <a:bodyPr>
            <a:normAutofit/>
          </a:bodyPr>
          <a:lstStyle/>
          <a:p>
            <a:r>
              <a:rPr lang="ar-SY" sz="3200" b="1" dirty="0" smtClean="0">
                <a:solidFill>
                  <a:srgbClr val="E55D65"/>
                </a:solidFill>
              </a:rPr>
              <a:t>الصف : </a:t>
            </a:r>
            <a:r>
              <a:rPr lang="ar-SY" sz="3200" b="1" dirty="0" smtClean="0">
                <a:solidFill>
                  <a:schemeClr val="accent5">
                    <a:lumMod val="75000"/>
                  </a:schemeClr>
                </a:solidFill>
              </a:rPr>
              <a:t>الأول</a:t>
            </a:r>
            <a:r>
              <a:rPr lang="ar-SY" sz="3200" dirty="0" smtClean="0"/>
              <a:t/>
            </a:r>
            <a:br>
              <a:rPr lang="ar-SY" sz="3200" dirty="0" smtClean="0"/>
            </a:br>
            <a:r>
              <a:rPr lang="ar-SY" sz="3200" b="1" dirty="0">
                <a:solidFill>
                  <a:srgbClr val="E55D65"/>
                </a:solidFill>
              </a:rPr>
              <a:t>المادة :</a:t>
            </a:r>
            <a: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  <a:t> علوم</a:t>
            </a:r>
            <a:b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ar-SY" sz="3200" dirty="0" smtClean="0">
                <a:solidFill>
                  <a:srgbClr val="F4868D"/>
                </a:solidFill>
              </a:rPr>
              <a:t> </a:t>
            </a:r>
            <a:r>
              <a:rPr lang="ar-SY" sz="3200" b="1" dirty="0">
                <a:solidFill>
                  <a:srgbClr val="E55D65"/>
                </a:solidFill>
              </a:rPr>
              <a:t>الدرس :</a:t>
            </a:r>
            <a: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ar-SY" sz="3200" b="1" dirty="0" smtClean="0">
                <a:solidFill>
                  <a:schemeClr val="accent5">
                    <a:lumMod val="75000"/>
                  </a:schemeClr>
                </a:solidFill>
              </a:rPr>
              <a:t>فوائد النباتات</a:t>
            </a:r>
            <a:endParaRPr lang="en-U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57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وجة 4"/>
          <p:cNvSpPr/>
          <p:nvPr/>
        </p:nvSpPr>
        <p:spPr>
          <a:xfrm>
            <a:off x="1427017" y="0"/>
            <a:ext cx="6012873" cy="1094572"/>
          </a:xfrm>
          <a:prstGeom prst="wav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4000" dirty="0" smtClean="0">
                <a:solidFill>
                  <a:schemeClr val="tx1"/>
                </a:solidFill>
              </a:rPr>
              <a:t>مخرجات التعلم</a:t>
            </a:r>
            <a:endParaRPr lang="ar-SY" sz="4000" dirty="0">
              <a:solidFill>
                <a:schemeClr val="tx1"/>
              </a:solidFill>
            </a:endParaRPr>
          </a:p>
        </p:txBody>
      </p:sp>
      <p:graphicFrame>
        <p:nvGraphicFramePr>
          <p:cNvPr id="6" name="رسم تخطيطي 5"/>
          <p:cNvGraphicFramePr/>
          <p:nvPr>
            <p:extLst>
              <p:ext uri="{D42A27DB-BD31-4B8C-83A1-F6EECF244321}">
                <p14:modId xmlns:p14="http://schemas.microsoft.com/office/powerpoint/2010/main" val="4217020828"/>
              </p:ext>
            </p:extLst>
          </p:nvPr>
        </p:nvGraphicFramePr>
        <p:xfrm>
          <a:off x="1080654" y="1336451"/>
          <a:ext cx="6096000" cy="2732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7360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ريط منحني إلى الأسفل 3"/>
          <p:cNvSpPr/>
          <p:nvPr/>
        </p:nvSpPr>
        <p:spPr>
          <a:xfrm>
            <a:off x="872836" y="166255"/>
            <a:ext cx="7259782" cy="1094509"/>
          </a:xfrm>
          <a:prstGeom prst="ellipseRibb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تأمل الصور الآتية:</a:t>
            </a:r>
            <a:endParaRPr lang="en-US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681" y="3027621"/>
            <a:ext cx="2466975" cy="184785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727" y="5018604"/>
            <a:ext cx="2345543" cy="1466850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567" y="2016784"/>
            <a:ext cx="2053403" cy="1934762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222" y="1560771"/>
            <a:ext cx="3486701" cy="1460789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45" y="1260764"/>
            <a:ext cx="1971675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زاوية مطوية 3"/>
          <p:cNvSpPr/>
          <p:nvPr/>
        </p:nvSpPr>
        <p:spPr>
          <a:xfrm>
            <a:off x="457200" y="1066800"/>
            <a:ext cx="7772400" cy="2826327"/>
          </a:xfrm>
          <a:prstGeom prst="foldedCorne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7638"/>
            <a:ext cx="8229600" cy="1143000"/>
          </a:xfrm>
        </p:spPr>
        <p:txBody>
          <a:bodyPr/>
          <a:lstStyle/>
          <a:p>
            <a:r>
              <a:rPr lang="ar-SY" dirty="0" smtClean="0"/>
              <a:t>نستفيد من بعض النباتات  في الغذاء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404" y="3754581"/>
            <a:ext cx="3591796" cy="269038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11" y="501362"/>
            <a:ext cx="7379462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مس 3"/>
          <p:cNvSpPr/>
          <p:nvPr/>
        </p:nvSpPr>
        <p:spPr>
          <a:xfrm>
            <a:off x="-900545" y="492847"/>
            <a:ext cx="11402290" cy="3422073"/>
          </a:xfrm>
          <a:prstGeom prst="sun">
            <a:avLst>
              <a:gd name="adj" fmla="val 2026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91" y="1632384"/>
            <a:ext cx="8229600" cy="1143000"/>
          </a:xfrm>
        </p:spPr>
        <p:txBody>
          <a:bodyPr/>
          <a:lstStyle/>
          <a:p>
            <a:r>
              <a:rPr lang="ar-SY" dirty="0" smtClean="0"/>
              <a:t>النباتات تزين الشوارع و المنازل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570" y="3616035"/>
            <a:ext cx="3730011" cy="274839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24" y="439880"/>
            <a:ext cx="3176156" cy="3176156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122" y="651162"/>
            <a:ext cx="2753589" cy="2753589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536" y="933449"/>
            <a:ext cx="2189017" cy="218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194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سحابة 2"/>
          <p:cNvSpPr/>
          <p:nvPr/>
        </p:nvSpPr>
        <p:spPr>
          <a:xfrm>
            <a:off x="720437" y="401782"/>
            <a:ext cx="7259782" cy="3976254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3382" y="1671495"/>
            <a:ext cx="5541818" cy="1143000"/>
          </a:xfrm>
        </p:spPr>
        <p:txBody>
          <a:bodyPr>
            <a:normAutofit fontScale="90000"/>
          </a:bodyPr>
          <a:lstStyle/>
          <a:p>
            <a:r>
              <a:rPr lang="ar-SY" dirty="0" smtClean="0"/>
              <a:t>نستفيد من نبات القطن في صناعة الملابس القطنية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198584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42</TotalTime>
  <Words>43</Words>
  <Application>Microsoft Office PowerPoint</Application>
  <PresentationFormat>عرض على الشاشة (4:3)</PresentationFormat>
  <Paragraphs>8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school</vt:lpstr>
      <vt:lpstr>الصف : الأول المادة : علوم  الدرس : فوائد النباتات</vt:lpstr>
      <vt:lpstr>عرض تقديمي في PowerPoint</vt:lpstr>
      <vt:lpstr>تأمل الصور الآتية:</vt:lpstr>
      <vt:lpstr>نستفيد من بعض النباتات  في الغذاء</vt:lpstr>
      <vt:lpstr>عرض تقديمي في PowerPoint</vt:lpstr>
      <vt:lpstr>النباتات تزين الشوارع و المنازل</vt:lpstr>
      <vt:lpstr>عرض تقديمي في PowerPoint</vt:lpstr>
      <vt:lpstr>نستفيد من نبات القطن في صناعة الملابس القطنية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المركز</cp:lastModifiedBy>
  <cp:revision>7</cp:revision>
  <dcterms:created xsi:type="dcterms:W3CDTF">2020-05-02T02:36:07Z</dcterms:created>
  <dcterms:modified xsi:type="dcterms:W3CDTF">2020-05-13T20:26:13Z</dcterms:modified>
</cp:coreProperties>
</file>