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pPr rtl="1"/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الدبس</a:t>
            </a:r>
            <a:endParaRPr lang="en-US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355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650110E-5131-4F40-AEA7-9B86A5603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066" y="0"/>
            <a:ext cx="6428934" cy="3429000"/>
          </a:xfr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683166-8713-437F-B9C4-1B6DF00D3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065" y="3429000"/>
            <a:ext cx="6428935" cy="3429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0F4D1F-E225-40E1-BAAD-E15553D4D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715065" cy="478301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6976E39-DB27-4E00-8DD9-640AB33724B5}"/>
              </a:ext>
            </a:extLst>
          </p:cNvPr>
          <p:cNvSpPr/>
          <p:nvPr/>
        </p:nvSpPr>
        <p:spPr>
          <a:xfrm>
            <a:off x="2715064" y="3291840"/>
            <a:ext cx="6428936" cy="137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1CA035C0-6CA6-4B14-9FCC-077F30D2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054"/>
            <a:ext cx="8229600" cy="394211"/>
          </a:xfrm>
        </p:spPr>
        <p:txBody>
          <a:bodyPr>
            <a:normAutofit fontScale="90000"/>
          </a:bodyPr>
          <a:lstStyle/>
          <a:p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الدبس</a:t>
            </a:r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BC953642-6594-4EA2-98A0-7355A5D772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198" y="1223890"/>
            <a:ext cx="2312962" cy="3460652"/>
          </a:xfrm>
        </p:spPr>
      </p:pic>
      <p:pic>
        <p:nvPicPr>
          <p:cNvPr id="11" name="عنصر نائب للمحتوى 10">
            <a:extLst>
              <a:ext uri="{FF2B5EF4-FFF2-40B4-BE49-F238E27FC236}">
                <a16:creationId xmlns:a16="http://schemas.microsoft.com/office/drawing/2014/main" id="{462D1255-0C22-4130-A3AC-A6D95531C8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92436" y="886265"/>
            <a:ext cx="5797037" cy="3798277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6A6BC75-8A6D-40B3-8201-E9A17B95F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808" y="4600135"/>
            <a:ext cx="5774789" cy="2286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0B7BA38-7685-49EA-8E50-7A7EAC1913B6}"/>
              </a:ext>
            </a:extLst>
          </p:cNvPr>
          <p:cNvSpPr/>
          <p:nvPr/>
        </p:nvSpPr>
        <p:spPr>
          <a:xfrm>
            <a:off x="2792436" y="4360985"/>
            <a:ext cx="1779564" cy="21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8FC21A9-4663-43B2-BD61-1337CB36C7C1}"/>
              </a:ext>
            </a:extLst>
          </p:cNvPr>
          <p:cNvSpPr/>
          <p:nvPr/>
        </p:nvSpPr>
        <p:spPr>
          <a:xfrm>
            <a:off x="2825808" y="6463789"/>
            <a:ext cx="1872801" cy="39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355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0166"/>
            <a:ext cx="6506309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ما الصناعات التي تقوم على العنب كما ورد في النص ؟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الصناعات التي تقوم على العنب :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الدبس , الزبيب</a:t>
            </a: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ما فوائد الدبس ؟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فوائد الدبس هي :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الطاقة , الدفء</a:t>
            </a: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أبحث في النص :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ضد كلمة :</a:t>
            </a: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بداية :</a:t>
            </a: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المر     : 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مفرد كلمة :</a:t>
            </a: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مواسم : </a:t>
            </a: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نواتج   :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852E116-AACB-49AE-B112-3AE9255AF5A1}"/>
              </a:ext>
            </a:extLst>
          </p:cNvPr>
          <p:cNvSpPr/>
          <p:nvPr/>
        </p:nvSpPr>
        <p:spPr>
          <a:xfrm>
            <a:off x="4473526" y="3094892"/>
            <a:ext cx="1195754" cy="3235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نهاية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2215F84-6D3F-497E-B5FA-C1F3FF084F4F}"/>
              </a:ext>
            </a:extLst>
          </p:cNvPr>
          <p:cNvSpPr/>
          <p:nvPr/>
        </p:nvSpPr>
        <p:spPr>
          <a:xfrm>
            <a:off x="4473526" y="3545058"/>
            <a:ext cx="1195754" cy="3235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الحلو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F2596B4-7F96-47BC-A31A-53BEA8ACE2CD}"/>
              </a:ext>
            </a:extLst>
          </p:cNvPr>
          <p:cNvSpPr/>
          <p:nvPr/>
        </p:nvSpPr>
        <p:spPr>
          <a:xfrm>
            <a:off x="4473526" y="4836782"/>
            <a:ext cx="1195754" cy="3235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BE75388-E6B1-4437-A219-9D5F4164A60E}"/>
              </a:ext>
            </a:extLst>
          </p:cNvPr>
          <p:cNvSpPr/>
          <p:nvPr/>
        </p:nvSpPr>
        <p:spPr>
          <a:xfrm>
            <a:off x="4473526" y="4385444"/>
            <a:ext cx="1195754" cy="3235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موسم</a:t>
            </a:r>
          </a:p>
        </p:txBody>
      </p:sp>
      <p:sp>
        <p:nvSpPr>
          <p:cNvPr id="8" name="سحابة 7">
            <a:extLst>
              <a:ext uri="{FF2B5EF4-FFF2-40B4-BE49-F238E27FC236}">
                <a16:creationId xmlns:a16="http://schemas.microsoft.com/office/drawing/2014/main" id="{223FE5FE-6B2E-4871-B2D1-1F1C46D45A3D}"/>
              </a:ext>
            </a:extLst>
          </p:cNvPr>
          <p:cNvSpPr/>
          <p:nvPr/>
        </p:nvSpPr>
        <p:spPr>
          <a:xfrm>
            <a:off x="7047913" y="1125415"/>
            <a:ext cx="1491175" cy="230358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عن الدرس</a:t>
            </a:r>
          </a:p>
        </p:txBody>
      </p:sp>
    </p:spTree>
    <p:extLst>
      <p:ext uri="{BB962C8B-B14F-4D97-AF65-F5344CB8AC3E}">
        <p14:creationId xmlns:p14="http://schemas.microsoft.com/office/powerpoint/2010/main" val="23641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0"/>
            <a:ext cx="8229600" cy="351692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234"/>
            <a:ext cx="7420708" cy="56619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أعرب الجملة الآتية : </a:t>
            </a:r>
          </a:p>
          <a:p>
            <a:pPr marL="0" indent="0" algn="r">
              <a:buNone/>
            </a:pP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يقطفُ الفلاحُ العنبَ 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يقطفُ : 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فعل مضارع مرفوع وعلامة رفعه الضمة الظاهرة على آخره</a:t>
            </a:r>
          </a:p>
          <a:p>
            <a:pPr marL="0" indent="0" algn="r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الفلاحُ :  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فاعل مرفوع وعلامة رفعه الضمة الظاهرة على آخره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العنبَ : 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مفعول به منصوب وعلامة نصبه الفتحة الظاهرة على آخره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207</TotalTime>
  <Words>106</Words>
  <Application>Microsoft Office PowerPoint</Application>
  <PresentationFormat>عرض على الشاشة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قراءة الدبس</vt:lpstr>
      <vt:lpstr>عرض تقديمي في PowerPoint</vt:lpstr>
      <vt:lpstr>الدبس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29</cp:revision>
  <dcterms:created xsi:type="dcterms:W3CDTF">2020-05-02T02:36:07Z</dcterms:created>
  <dcterms:modified xsi:type="dcterms:W3CDTF">2020-05-26T12:56:27Z</dcterms:modified>
</cp:coreProperties>
</file>