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37" autoAdjust="0"/>
  </p:normalViewPr>
  <p:slideViewPr>
    <p:cSldViewPr snapToGrid="0" snapToObjects="1"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/>
              <a:t>الجملة الاسمية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أعزائي الطلبة هدفنا اليوم أن نتعرف على الجملة الاسمية :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بدايةً يجب أن نعلم أن الكلمة  تقسم إلى ثلاثة أقسام , فهي إما :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1842DD-AA46-41FB-95A2-8B1C7D8FCB79}"/>
              </a:ext>
            </a:extLst>
          </p:cNvPr>
          <p:cNvSpPr txBox="1">
            <a:spLocks/>
          </p:cNvSpPr>
          <p:nvPr/>
        </p:nvSpPr>
        <p:spPr>
          <a:xfrm>
            <a:off x="457200" y="464018"/>
            <a:ext cx="8102600" cy="9536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أعزائي الطلبة هدفنا اليوم أن نتعرف على الجملة الاسمية :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6" name="تمرير: أفقي 5">
            <a:extLst>
              <a:ext uri="{FF2B5EF4-FFF2-40B4-BE49-F238E27FC236}">
                <a16:creationId xmlns:a16="http://schemas.microsoft.com/office/drawing/2014/main" id="{744EE565-0C5E-4BDE-94D1-ECE755D1760B}"/>
              </a:ext>
            </a:extLst>
          </p:cNvPr>
          <p:cNvSpPr/>
          <p:nvPr/>
        </p:nvSpPr>
        <p:spPr>
          <a:xfrm>
            <a:off x="6370820" y="3041650"/>
            <a:ext cx="1899119" cy="774700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اسم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7" name="تمرير: أفقي 6">
            <a:extLst>
              <a:ext uri="{FF2B5EF4-FFF2-40B4-BE49-F238E27FC236}">
                <a16:creationId xmlns:a16="http://schemas.microsoft.com/office/drawing/2014/main" id="{F76450FD-7804-497B-90BC-F404C6B61854}"/>
              </a:ext>
            </a:extLst>
          </p:cNvPr>
          <p:cNvSpPr/>
          <p:nvPr/>
        </p:nvSpPr>
        <p:spPr>
          <a:xfrm>
            <a:off x="3627279" y="3041650"/>
            <a:ext cx="2028983" cy="774700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فعل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8" name="تمرير: أفقي 7">
            <a:extLst>
              <a:ext uri="{FF2B5EF4-FFF2-40B4-BE49-F238E27FC236}">
                <a16:creationId xmlns:a16="http://schemas.microsoft.com/office/drawing/2014/main" id="{5B474A9A-7069-47B6-844D-A8A9851A2DE8}"/>
              </a:ext>
            </a:extLst>
          </p:cNvPr>
          <p:cNvSpPr/>
          <p:nvPr/>
        </p:nvSpPr>
        <p:spPr>
          <a:xfrm>
            <a:off x="874061" y="3041650"/>
            <a:ext cx="2028983" cy="774700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حرف</a:t>
            </a:r>
            <a:endParaRPr lang="ar-SY" b="1" dirty="0">
              <a:solidFill>
                <a:schemeClr val="tx1"/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B18654F-A663-4A9F-BD7E-5A7B88A60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993" y="4266291"/>
            <a:ext cx="3312827" cy="18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4B81C1-6184-4D17-B850-3453BBF4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6900"/>
            <a:ext cx="8064500" cy="8207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dirty="0"/>
              <a:t>تعالوا نتذكر بعض المعلومات التي تعلمناها سابقاً: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57DEC-09E7-4B94-973E-9FB98FDC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dirty="0"/>
              <a:t>     - ما أنواع الجمل ؟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         </a:t>
            </a:r>
            <a:r>
              <a:rPr lang="ar-SY" sz="2400" dirty="0"/>
              <a:t>      - بماذا تبدأ الجملة الاسمية ؟</a:t>
            </a:r>
            <a:endParaRPr lang="en-US" sz="24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797E4EB-8C6D-4851-B203-0B95C3296CF6}"/>
              </a:ext>
            </a:extLst>
          </p:cNvPr>
          <p:cNvSpPr/>
          <p:nvPr/>
        </p:nvSpPr>
        <p:spPr>
          <a:xfrm>
            <a:off x="5083750" y="2146300"/>
            <a:ext cx="2456302" cy="533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جملة اسمية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4E5B9EE-4D65-48D8-A4DC-B4F13F785A04}"/>
              </a:ext>
            </a:extLst>
          </p:cNvPr>
          <p:cNvSpPr/>
          <p:nvPr/>
        </p:nvSpPr>
        <p:spPr>
          <a:xfrm>
            <a:off x="1336414" y="2146300"/>
            <a:ext cx="2723838" cy="533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جملة فعلية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88168FC-9DFD-4D73-95E8-586085429ACF}"/>
              </a:ext>
            </a:extLst>
          </p:cNvPr>
          <p:cNvSpPr/>
          <p:nvPr/>
        </p:nvSpPr>
        <p:spPr>
          <a:xfrm>
            <a:off x="8214610" y="1600200"/>
            <a:ext cx="307090" cy="546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1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4AB27A4-06F1-4A0B-BE79-65AD899B0EE3}"/>
              </a:ext>
            </a:extLst>
          </p:cNvPr>
          <p:cNvSpPr/>
          <p:nvPr/>
        </p:nvSpPr>
        <p:spPr>
          <a:xfrm>
            <a:off x="8214610" y="2882900"/>
            <a:ext cx="307090" cy="546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2</a:t>
            </a:r>
          </a:p>
        </p:txBody>
      </p:sp>
      <p:sp>
        <p:nvSpPr>
          <p:cNvPr id="10" name="تمرير: أفقي 9">
            <a:extLst>
              <a:ext uri="{FF2B5EF4-FFF2-40B4-BE49-F238E27FC236}">
                <a16:creationId xmlns:a16="http://schemas.microsoft.com/office/drawing/2014/main" id="{A1C41286-AAF5-460B-AC3F-DFE237670840}"/>
              </a:ext>
            </a:extLst>
          </p:cNvPr>
          <p:cNvSpPr/>
          <p:nvPr/>
        </p:nvSpPr>
        <p:spPr>
          <a:xfrm>
            <a:off x="1911245" y="3429000"/>
            <a:ext cx="5321509" cy="1199213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تبدأ الجملة الاسمية ب اسم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CBC2688-016A-4B40-8AC9-2E2429497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32" y="463945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884BC9-3E7F-42F7-BEE0-4D3A32A23F1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73374" y="181954"/>
            <a:ext cx="7997252" cy="237772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1- الديكُ مغروروٌ .</a:t>
            </a:r>
          </a:p>
          <a:p>
            <a:pPr marL="0" indent="0" algn="r">
              <a:buNone/>
            </a:pPr>
            <a:r>
              <a:rPr lang="ar-SY" sz="2400" dirty="0"/>
              <a:t>2- الطائران سعيدان .</a:t>
            </a:r>
          </a:p>
          <a:p>
            <a:pPr marL="0" indent="0" algn="r">
              <a:buNone/>
            </a:pPr>
            <a:r>
              <a:rPr lang="ar-SY" sz="2400" dirty="0"/>
              <a:t>3- المتفرجون مندهشون :</a:t>
            </a:r>
            <a:endParaRPr lang="en-US" sz="2400" dirty="0"/>
          </a:p>
          <a:p>
            <a:pPr marL="0" indent="0" algn="r">
              <a:buNone/>
            </a:pPr>
            <a:r>
              <a:rPr lang="ar-SY" sz="2400" dirty="0"/>
              <a:t>                  ما نوع الجمل السابقة فعلية أو اسمية ؟ اذكر السبب .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                                         ما الاسم الذ بدأت به كل من الجمل السابقة ؟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669A7A4-ACCA-41F9-B2C1-025DD39A71CA}"/>
              </a:ext>
            </a:extLst>
          </p:cNvPr>
          <p:cNvSpPr txBox="1"/>
          <p:nvPr/>
        </p:nvSpPr>
        <p:spPr>
          <a:xfrm>
            <a:off x="4691920" y="498264"/>
            <a:ext cx="363511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Y" sz="2400" b="1" dirty="0"/>
              <a:t>والآن تعالوا لنقرأ الجمل الآتية 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220A1D1-5A25-41B0-A4CE-2E62AF30BFC8}"/>
              </a:ext>
            </a:extLst>
          </p:cNvPr>
          <p:cNvSpPr/>
          <p:nvPr/>
        </p:nvSpPr>
        <p:spPr>
          <a:xfrm>
            <a:off x="7135318" y="2197793"/>
            <a:ext cx="14353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السؤال الأول</a:t>
            </a:r>
          </a:p>
        </p:txBody>
      </p:sp>
      <p:sp>
        <p:nvSpPr>
          <p:cNvPr id="8" name="تمرير: أفقي 7">
            <a:extLst>
              <a:ext uri="{FF2B5EF4-FFF2-40B4-BE49-F238E27FC236}">
                <a16:creationId xmlns:a16="http://schemas.microsoft.com/office/drawing/2014/main" id="{BA8304F7-477B-4E56-92F9-B928A58603B3}"/>
              </a:ext>
            </a:extLst>
          </p:cNvPr>
          <p:cNvSpPr/>
          <p:nvPr/>
        </p:nvSpPr>
        <p:spPr>
          <a:xfrm>
            <a:off x="5218453" y="2683360"/>
            <a:ext cx="1817557" cy="840406"/>
          </a:xfrm>
          <a:prstGeom prst="horizontalScroll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اسمية</a:t>
            </a:r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9" name="سهم: لليسار 8">
            <a:extLst>
              <a:ext uri="{FF2B5EF4-FFF2-40B4-BE49-F238E27FC236}">
                <a16:creationId xmlns:a16="http://schemas.microsoft.com/office/drawing/2014/main" id="{3437D407-3FA2-4B22-912F-3872B3FB56DA}"/>
              </a:ext>
            </a:extLst>
          </p:cNvPr>
          <p:cNvSpPr/>
          <p:nvPr/>
        </p:nvSpPr>
        <p:spPr>
          <a:xfrm>
            <a:off x="3488024" y="2761728"/>
            <a:ext cx="1259174" cy="84040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السبب</a:t>
            </a:r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10" name="فقاعة الكلام: بيضاوية 9">
            <a:extLst>
              <a:ext uri="{FF2B5EF4-FFF2-40B4-BE49-F238E27FC236}">
                <a16:creationId xmlns:a16="http://schemas.microsoft.com/office/drawing/2014/main" id="{18E82D1B-2FC2-4DD0-8A4A-DBD2C20ACE67}"/>
              </a:ext>
            </a:extLst>
          </p:cNvPr>
          <p:cNvSpPr/>
          <p:nvPr/>
        </p:nvSpPr>
        <p:spPr>
          <a:xfrm>
            <a:off x="1075546" y="2614765"/>
            <a:ext cx="1817557" cy="1230151"/>
          </a:xfrm>
          <a:prstGeom prst="wedgeEllipse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لأنها بدأت باسم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7915F2C-319D-4932-B96A-B8080C938B3E}"/>
              </a:ext>
            </a:extLst>
          </p:cNvPr>
          <p:cNvSpPr/>
          <p:nvPr/>
        </p:nvSpPr>
        <p:spPr>
          <a:xfrm>
            <a:off x="6524467" y="3685116"/>
            <a:ext cx="1543987" cy="509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السؤال الثاني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3935E48F-323B-4247-8BB5-B98E53E23A01}"/>
              </a:ext>
            </a:extLst>
          </p:cNvPr>
          <p:cNvSpPr/>
          <p:nvPr/>
        </p:nvSpPr>
        <p:spPr>
          <a:xfrm>
            <a:off x="6343651" y="4399613"/>
            <a:ext cx="1384718" cy="5096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الديك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CE86086-6515-474A-A24D-729F5755FA53}"/>
              </a:ext>
            </a:extLst>
          </p:cNvPr>
          <p:cNvSpPr/>
          <p:nvPr/>
        </p:nvSpPr>
        <p:spPr>
          <a:xfrm>
            <a:off x="4572000" y="4429035"/>
            <a:ext cx="1499017" cy="5096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الطائران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A987186-C1ED-47B5-AFF0-6AF21462E57C}"/>
              </a:ext>
            </a:extLst>
          </p:cNvPr>
          <p:cNvSpPr/>
          <p:nvPr/>
        </p:nvSpPr>
        <p:spPr>
          <a:xfrm>
            <a:off x="2738515" y="4429035"/>
            <a:ext cx="1499017" cy="5096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المتفرجون</a:t>
            </a:r>
          </a:p>
        </p:txBody>
      </p:sp>
      <p:sp>
        <p:nvSpPr>
          <p:cNvPr id="15" name="تمرير: أفقي 14">
            <a:extLst>
              <a:ext uri="{FF2B5EF4-FFF2-40B4-BE49-F238E27FC236}">
                <a16:creationId xmlns:a16="http://schemas.microsoft.com/office/drawing/2014/main" id="{2D3A7386-51E9-4853-91A4-A885F8649214}"/>
              </a:ext>
            </a:extLst>
          </p:cNvPr>
          <p:cNvSpPr/>
          <p:nvPr/>
        </p:nvSpPr>
        <p:spPr>
          <a:xfrm>
            <a:off x="2893103" y="5173440"/>
            <a:ext cx="5160361" cy="1075513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الاسم الذي تبدأ به الجملة الاسمية يُسمي بالمبتدأ (أي </a:t>
            </a:r>
            <a:r>
              <a:rPr lang="ar-SY" sz="2400" b="1">
                <a:solidFill>
                  <a:schemeClr val="tx1"/>
                </a:solidFill>
              </a:rPr>
              <a:t>الذي نبدأ </a:t>
            </a:r>
            <a:r>
              <a:rPr lang="ar-SY" sz="2400" b="1" dirty="0">
                <a:solidFill>
                  <a:schemeClr val="tx1"/>
                </a:solidFill>
              </a:rPr>
              <a:t>به الكلام)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C2C2391-D289-4EFC-93B5-08A468711BC2}"/>
              </a:ext>
            </a:extLst>
          </p:cNvPr>
          <p:cNvSpPr txBox="1"/>
          <p:nvPr/>
        </p:nvSpPr>
        <p:spPr>
          <a:xfrm>
            <a:off x="365760" y="0"/>
            <a:ext cx="820299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Y" dirty="0"/>
          </a:p>
          <a:p>
            <a:pPr algn="r"/>
            <a:endParaRPr lang="ar-SY" dirty="0"/>
          </a:p>
          <a:p>
            <a:pPr algn="r"/>
            <a:endParaRPr lang="ar-SY" dirty="0"/>
          </a:p>
          <a:p>
            <a:pPr algn="r"/>
            <a:r>
              <a:rPr lang="ar-SY" sz="2400" b="1" dirty="0"/>
              <a:t>1- الديكُ مغرورٌ .</a:t>
            </a:r>
          </a:p>
          <a:p>
            <a:pPr algn="r"/>
            <a:r>
              <a:rPr lang="ar-SY" sz="2400" b="1" dirty="0"/>
              <a:t>2- الطائران سعيدان .</a:t>
            </a:r>
          </a:p>
          <a:p>
            <a:pPr algn="r"/>
            <a:r>
              <a:rPr lang="ar-SY" sz="2400" b="1" dirty="0"/>
              <a:t>3- المتفرجون مندهشون </a:t>
            </a:r>
            <a:r>
              <a:rPr lang="ar-SY" dirty="0"/>
              <a:t>.</a:t>
            </a:r>
            <a:endParaRPr lang="en-US" dirty="0"/>
          </a:p>
          <a:p>
            <a:pPr algn="r"/>
            <a:endParaRPr lang="ar-SY" dirty="0"/>
          </a:p>
          <a:p>
            <a:pPr algn="r"/>
            <a:r>
              <a:rPr lang="ar-SY" dirty="0"/>
              <a:t>                        </a:t>
            </a:r>
            <a:r>
              <a:rPr lang="ar-SY" sz="2400" b="1" dirty="0"/>
              <a:t>ما نوع الجمل السابقة اسمية أم فعلية ؟ اذكر السبب .</a:t>
            </a:r>
          </a:p>
          <a:p>
            <a:pPr algn="r"/>
            <a:endParaRPr lang="ar-SY" sz="2400" b="1" dirty="0"/>
          </a:p>
          <a:p>
            <a:pPr algn="r"/>
            <a:endParaRPr lang="ar-SY" sz="2400" b="1" dirty="0"/>
          </a:p>
          <a:p>
            <a:pPr algn="r"/>
            <a:endParaRPr lang="ar-SY" sz="2400" b="1" dirty="0"/>
          </a:p>
          <a:p>
            <a:pPr algn="r"/>
            <a:r>
              <a:rPr lang="ar-SY" sz="2400" b="1" dirty="0"/>
              <a:t>                         ما الاسم الذي بدأت به كل من الجمل السابقة ؟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67A5E8D-DF5A-48C8-A051-8C9565A82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151" y="719749"/>
            <a:ext cx="1334346" cy="11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697179-4CBA-494D-B1FD-7DE25E126A9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734517" y="509668"/>
            <a:ext cx="7809875" cy="410730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sz="2400" dirty="0"/>
              <a:t>الاسم الذي أخبرنا به عن الديك في الجملة الأولى هو مغرور </a:t>
            </a:r>
          </a:p>
          <a:p>
            <a:pPr marL="0" indent="0" algn="r">
              <a:buNone/>
            </a:pPr>
            <a:r>
              <a:rPr lang="ar-SY" sz="2400" dirty="0"/>
              <a:t>والآن ما الاسم الذي أخبرنا به عن المبتدأ (الطائران – المتفرجون) في الجملتين الثانية والثالثة ؟</a:t>
            </a:r>
          </a:p>
          <a:p>
            <a:pPr marL="0" indent="0" algn="r">
              <a:buNone/>
            </a:pPr>
            <a:endParaRPr lang="ar-SY" sz="24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F68FD51-B5DC-41C8-83A3-94347AF41837}"/>
              </a:ext>
            </a:extLst>
          </p:cNvPr>
          <p:cNvSpPr/>
          <p:nvPr/>
        </p:nvSpPr>
        <p:spPr>
          <a:xfrm>
            <a:off x="6449268" y="509667"/>
            <a:ext cx="1960214" cy="4497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السؤال الثالث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6055975-4887-45FE-975D-59AC08589677}"/>
              </a:ext>
            </a:extLst>
          </p:cNvPr>
          <p:cNvSpPr/>
          <p:nvPr/>
        </p:nvSpPr>
        <p:spPr>
          <a:xfrm>
            <a:off x="4793820" y="2368445"/>
            <a:ext cx="1786862" cy="4497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/>
              <a:t>سعيدان</a:t>
            </a:r>
            <a:endParaRPr lang="ar-SY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08B284A-37C5-4033-84C0-1B7612309386}"/>
              </a:ext>
            </a:extLst>
          </p:cNvPr>
          <p:cNvSpPr/>
          <p:nvPr/>
        </p:nvSpPr>
        <p:spPr>
          <a:xfrm>
            <a:off x="2057150" y="2368444"/>
            <a:ext cx="1960214" cy="4497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مندهشون</a:t>
            </a:r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8" name="تمرير: أفقي 7">
            <a:extLst>
              <a:ext uri="{FF2B5EF4-FFF2-40B4-BE49-F238E27FC236}">
                <a16:creationId xmlns:a16="http://schemas.microsoft.com/office/drawing/2014/main" id="{5D0BF780-B35A-4791-BA24-24A7E8788D00}"/>
              </a:ext>
            </a:extLst>
          </p:cNvPr>
          <p:cNvSpPr/>
          <p:nvPr/>
        </p:nvSpPr>
        <p:spPr>
          <a:xfrm>
            <a:off x="1028816" y="3429000"/>
            <a:ext cx="6607389" cy="989351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الاسم الذي نخبر به عن المبتدأ في الجملة الاسمية يُسمى الخبر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656"/>
            <a:ext cx="8102184" cy="8929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4000" dirty="0"/>
              <a:t>والآن ماذا تعلمنا يا أحبائي لهذا اليوم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 - تعلمنا أن الجملة نوعان </a:t>
            </a:r>
          </a:p>
          <a:p>
            <a:pPr marL="0" indent="0" algn="r">
              <a:buNone/>
            </a:pPr>
            <a:r>
              <a:rPr lang="ar-SY" dirty="0"/>
              <a:t> - الجملة الاسمية تبدأ بــــ</a:t>
            </a:r>
            <a:r>
              <a:rPr lang="en-US" dirty="0"/>
              <a:t> </a:t>
            </a:r>
            <a:endParaRPr lang="ar-SY" dirty="0"/>
          </a:p>
          <a:p>
            <a:pPr marL="0" indent="0" algn="r">
              <a:buNone/>
            </a:pPr>
            <a:r>
              <a:rPr lang="ar-SY" dirty="0"/>
              <a:t> - تتكون الجملة الاسمية من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20CCDEA-668E-44BF-8F23-231421684C4A}"/>
              </a:ext>
            </a:extLst>
          </p:cNvPr>
          <p:cNvSpPr/>
          <p:nvPr/>
        </p:nvSpPr>
        <p:spPr>
          <a:xfrm>
            <a:off x="3207895" y="1600200"/>
            <a:ext cx="2008682" cy="5246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اسمية</a:t>
            </a:r>
            <a:endParaRPr lang="ar-SY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0CE4F64-4CA0-43B3-A08F-7154619B4132}"/>
              </a:ext>
            </a:extLst>
          </p:cNvPr>
          <p:cNvSpPr/>
          <p:nvPr/>
        </p:nvSpPr>
        <p:spPr>
          <a:xfrm>
            <a:off x="854439" y="1600200"/>
            <a:ext cx="2128604" cy="5246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فعلية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8E2A458-184E-444D-BEC8-2DD4CB49D706}"/>
              </a:ext>
            </a:extLst>
          </p:cNvPr>
          <p:cNvSpPr/>
          <p:nvPr/>
        </p:nvSpPr>
        <p:spPr>
          <a:xfrm>
            <a:off x="2203554" y="2307418"/>
            <a:ext cx="2008682" cy="5246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اسم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EAF87F1-7567-49A0-8F23-B1BEEDBC8BE1}"/>
              </a:ext>
            </a:extLst>
          </p:cNvPr>
          <p:cNvSpPr/>
          <p:nvPr/>
        </p:nvSpPr>
        <p:spPr>
          <a:xfrm>
            <a:off x="5216577" y="3301584"/>
            <a:ext cx="1514007" cy="8929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مبتدأ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9E01E28B-5613-4021-9AC6-1E4D4DBED56A}"/>
              </a:ext>
            </a:extLst>
          </p:cNvPr>
          <p:cNvSpPr/>
          <p:nvPr/>
        </p:nvSpPr>
        <p:spPr>
          <a:xfrm>
            <a:off x="3417757" y="3325409"/>
            <a:ext cx="1588957" cy="8929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خبر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F528525-B9D8-4E96-A696-6BD203201010}"/>
              </a:ext>
            </a:extLst>
          </p:cNvPr>
          <p:cNvSpPr/>
          <p:nvPr/>
        </p:nvSpPr>
        <p:spPr>
          <a:xfrm>
            <a:off x="4212236" y="4661941"/>
            <a:ext cx="2323475" cy="1334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هو الاسم الذي نبدأ به الجملة الإسمية 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EBD7829-C728-4EBB-886F-E90D7F387005}"/>
              </a:ext>
            </a:extLst>
          </p:cNvPr>
          <p:cNvSpPr/>
          <p:nvPr/>
        </p:nvSpPr>
        <p:spPr>
          <a:xfrm>
            <a:off x="599607" y="3192905"/>
            <a:ext cx="2248524" cy="1304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هو الاسم الذي نخبر به عن المبتدأ في الجملة الاسمية </a:t>
            </a:r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48A83FF1-3A40-4BE9-B26C-4425617C502A}"/>
              </a:ext>
            </a:extLst>
          </p:cNvPr>
          <p:cNvCxnSpPr>
            <a:cxnSpLocks/>
          </p:cNvCxnSpPr>
          <p:nvPr/>
        </p:nvCxnSpPr>
        <p:spPr>
          <a:xfrm>
            <a:off x="5951095" y="4218391"/>
            <a:ext cx="0" cy="278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26F61E67-406E-4A77-83A1-8899771BA65D}"/>
              </a:ext>
            </a:extLst>
          </p:cNvPr>
          <p:cNvCxnSpPr/>
          <p:nvPr/>
        </p:nvCxnSpPr>
        <p:spPr>
          <a:xfrm flipH="1">
            <a:off x="2983043" y="3792511"/>
            <a:ext cx="4347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9468"/>
            <a:ext cx="8229600" cy="3777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4400" dirty="0"/>
              <a:t>إلى اللقاء في درس جديد </a:t>
            </a:r>
            <a:endParaRPr lang="en-US" sz="4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882651-8B1A-4127-8DB3-E0A1C700A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892" y="1821772"/>
            <a:ext cx="4572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97</TotalTime>
  <Words>271</Words>
  <Application>Microsoft Office PowerPoint</Application>
  <PresentationFormat>عرض على الشاشة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school</vt:lpstr>
      <vt:lpstr>الجملة الاسمية</vt:lpstr>
      <vt:lpstr>أعزائي الطلبة هدفنا اليوم أن نتعرف على الجملة الاسمية : </vt:lpstr>
      <vt:lpstr>تعالوا نتذكر بعض المعلومات التي تعلمناها سابقاً:</vt:lpstr>
      <vt:lpstr>عرض تقديمي في PowerPoint</vt:lpstr>
      <vt:lpstr>عرض تقديمي في PowerPoint</vt:lpstr>
      <vt:lpstr>والآن ماذا تعلمنا يا أحبائي لهذا اليوم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20</cp:revision>
  <dcterms:created xsi:type="dcterms:W3CDTF">2020-05-02T02:36:07Z</dcterms:created>
  <dcterms:modified xsi:type="dcterms:W3CDTF">2020-05-09T19:00:47Z</dcterms:modified>
</cp:coreProperties>
</file>