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1" y="4539048"/>
            <a:ext cx="3439346" cy="157342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السّكّر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032" y="1548198"/>
            <a:ext cx="5531411" cy="5923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CBFE1C-E3C5-4603-9D62-526B5E2A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15" y="535136"/>
            <a:ext cx="2956816" cy="853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D8D160C-6CB4-43E8-BC9B-09EC83932F61}"/>
              </a:ext>
            </a:extLst>
          </p:cNvPr>
          <p:cNvSpPr/>
          <p:nvPr/>
        </p:nvSpPr>
        <p:spPr>
          <a:xfrm>
            <a:off x="1787237" y="2205872"/>
            <a:ext cx="5360638" cy="25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قرأ  الدّرس قراءة سليمة معبّرة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شرح المفردات الجديدة في النصّ 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حدّد  مرادف بعض الكلمات اعتماداً على النصّ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صيغ جملاً و تراكيب وفق نمطٍ معيّنٍ  .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حدّد  الفكرة العامة للنصّ 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بدي رأي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في أهمية العمل الجماعي  .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CE11953-18DA-40C6-98C8-D2DC4A24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99" y="2347274"/>
            <a:ext cx="3320238" cy="2667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1D6E21E-BB0D-4D67-83D5-167C8D817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65" y="688157"/>
            <a:ext cx="3616735" cy="2667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FD48284-A9B9-4B29-A38E-4D972B511C85}"/>
              </a:ext>
            </a:extLst>
          </p:cNvPr>
          <p:cNvSpPr/>
          <p:nvPr/>
        </p:nvSpPr>
        <p:spPr>
          <a:xfrm>
            <a:off x="754144" y="1253766"/>
            <a:ext cx="67307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وبعد أيامٍ وفتْ أمّي بوعدِها ودَخلنا المَعملَ برِفقةِ موظّفةٍ في المعملِ , صحِبتنا إلى كلّ الأقسامِ, وحدّثتنا قائلةً : </a:t>
            </a:r>
            <a:endParaRPr lang="en-US" sz="1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معاملُ السّكّر نوعانِ : معاملُ تستخرجُ السّكرَ , وبواسطةِ أحدثِ الآلات التي تعصِرُ هذه الموادَ , ثمّ تُصفّيها من الشّوائبِ العالقةِ فيها , وبعد ذلك تُجَفّفها بالحرارةِ وتُحوّلها إلى حبيباتٍ , وتنقلها إلى قِسمِ التّعبئةِ , فتوضعُ في أكياسٍ مختلفةِ الوزنِ .</a:t>
            </a:r>
            <a:endParaRPr lang="en-US" sz="1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تذكّرتُ آنذاكَ موضوعَ السّكّرِ  في هَرَمي الغذائي , فرِحتُ أُحدّثُ المُوظّفةَ بكلّ ثقةٍ عن الإرشاداتِ التي تعلّمتها منهُ , وبالتّقليلِ من تناولِ السّكّرِ لأنّ كثرَتهُ تضرُّ الأسنانَ وتُسبّبُ البدانَةَ .</a:t>
            </a:r>
            <a:endParaRPr lang="en-US" sz="1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ولّما خرَجنا قلتُ لأميّ : الآن فهمتُ , المعاملُ تُوزّعُ السّكرَ على المؤسساتِ </a:t>
            </a:r>
            <a:r>
              <a:rPr lang="ar-KW" sz="2000" b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والبقاليّاتِ</a:t>
            </a: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بأوزانٍ كبيرةٍ ونحنُ نشتري منها بأوزانٍ قليلةٍ .</a:t>
            </a:r>
            <a:endParaRPr lang="en-US" sz="14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4B1834B-CB89-4A28-B3A7-F316E3127400}"/>
              </a:ext>
            </a:extLst>
          </p:cNvPr>
          <p:cNvSpPr/>
          <p:nvPr/>
        </p:nvSpPr>
        <p:spPr>
          <a:xfrm>
            <a:off x="2262433" y="606490"/>
            <a:ext cx="4894147" cy="44786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والآن عزيزي التلميذ تعال نقرأُ الفِقرَةَ الآتية :</a:t>
            </a:r>
            <a:endParaRPr lang="en-US" sz="16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720" y="848498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701441-8FE1-4861-9F09-6F98C8B1BFBC}"/>
              </a:ext>
            </a:extLst>
          </p:cNvPr>
          <p:cNvSpPr/>
          <p:nvPr/>
        </p:nvSpPr>
        <p:spPr>
          <a:xfrm>
            <a:off x="3026004" y="1960776"/>
            <a:ext cx="3758832" cy="198795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spcAft>
                <a:spcPts val="600"/>
              </a:spcAft>
              <a:defRPr/>
            </a:pPr>
            <a:r>
              <a:rPr lang="ar-SA" b="1" dirty="0">
                <a:solidFill>
                  <a:srgbClr val="FF0000"/>
                </a:solidFill>
              </a:rPr>
              <a:t>حُبيبات</a:t>
            </a:r>
            <a:r>
              <a:rPr lang="ar-SA" b="1" dirty="0">
                <a:solidFill>
                  <a:srgbClr val="0070C0"/>
                </a:solidFill>
              </a:rPr>
              <a:t> : حبّات صغيرة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b="1" dirty="0">
                <a:solidFill>
                  <a:srgbClr val="FF0000"/>
                </a:solidFill>
              </a:rPr>
              <a:t>تصفيتها</a:t>
            </a:r>
            <a:r>
              <a:rPr lang="ar-SA" b="1" dirty="0">
                <a:solidFill>
                  <a:srgbClr val="0070C0"/>
                </a:solidFill>
              </a:rPr>
              <a:t> : تنقيتها 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البدانة</a:t>
            </a:r>
            <a:r>
              <a:rPr lang="ar-SA" b="1" dirty="0">
                <a:solidFill>
                  <a:srgbClr val="0070C0"/>
                </a:solidFill>
              </a:rPr>
              <a:t> : السّمانة 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الشّوائب</a:t>
            </a:r>
            <a:r>
              <a:rPr lang="ar-SA" b="1" dirty="0">
                <a:solidFill>
                  <a:srgbClr val="0070C0"/>
                </a:solidFill>
              </a:rPr>
              <a:t> : الجزيئات الصغيرة من </a:t>
            </a:r>
            <a:r>
              <a:rPr lang="ar-SA" b="1" dirty="0" err="1">
                <a:solidFill>
                  <a:srgbClr val="0070C0"/>
                </a:solidFill>
              </a:rPr>
              <a:t>الشّوندر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38" y="2290119"/>
            <a:ext cx="2496064" cy="6268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69CBBFC-31B0-4EB5-9D29-F08100BFBB34}"/>
              </a:ext>
            </a:extLst>
          </p:cNvPr>
          <p:cNvSpPr/>
          <p:nvPr/>
        </p:nvSpPr>
        <p:spPr>
          <a:xfrm>
            <a:off x="5398495" y="538102"/>
            <a:ext cx="2331720" cy="861484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الفكرة الرئيسة 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68847BA-A145-4A1D-82C4-0DC7D77E80E2}"/>
              </a:ext>
            </a:extLst>
          </p:cNvPr>
          <p:cNvSpPr/>
          <p:nvPr/>
        </p:nvSpPr>
        <p:spPr>
          <a:xfrm>
            <a:off x="4796244" y="1636964"/>
            <a:ext cx="1700124" cy="52578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صناعةُ السّكّر</a:t>
            </a:r>
            <a:endParaRPr lang="en-US" sz="1400" b="1" kern="0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6EAB10A5-2CED-4AD0-906F-5D9187117B88}"/>
              </a:ext>
            </a:extLst>
          </p:cNvPr>
          <p:cNvSpPr/>
          <p:nvPr/>
        </p:nvSpPr>
        <p:spPr>
          <a:xfrm>
            <a:off x="2426256" y="3281678"/>
            <a:ext cx="4550308" cy="1388097"/>
          </a:xfrm>
          <a:prstGeom prst="flowChartAlternateProcess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الفكرة الأولى  </a:t>
            </a:r>
            <a:r>
              <a:rPr lang="ar-SA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: كيفية صناعة السّكّر  .</a:t>
            </a:r>
          </a:p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الفكرة الثانية </a:t>
            </a:r>
            <a:r>
              <a:rPr lang="ar-SA" b="1" kern="0">
                <a:solidFill>
                  <a:srgbClr val="FF0000"/>
                </a:solidFill>
                <a:ea typeface="Times New Roman" panose="02020603050405020304" pitchFamily="18" charset="0"/>
              </a:rPr>
              <a:t>: </a:t>
            </a:r>
            <a:r>
              <a:rPr lang="ar-SA" b="1" kern="0">
                <a:solidFill>
                  <a:srgbClr val="7030A0"/>
                </a:solidFill>
                <a:ea typeface="Times New Roman" panose="02020603050405020304" pitchFamily="18" charset="0"/>
              </a:rPr>
              <a:t>القيمةُ الغذائيةُ للسّكرِ ومخاطرُ كثرةِ تناولهِ </a:t>
            </a:r>
            <a:r>
              <a:rPr lang="ar-SA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168</TotalTime>
  <Words>228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Sakkal Majalla</vt:lpstr>
      <vt:lpstr>Simplified Arabic</vt:lpstr>
      <vt:lpstr>Times New Roman</vt:lpstr>
      <vt:lpstr>Traditional Arabic</vt:lpstr>
      <vt:lpstr>school</vt:lpstr>
      <vt:lpstr>الصّف : الثالث  المادة : لغة عربيّة  قراءة  الموضوع : السّكّر </vt:lpstr>
      <vt:lpstr>PowerPoint Presentation</vt:lpstr>
      <vt:lpstr>PowerPoint Presentation</vt:lpstr>
      <vt:lpstr>PowerPoint Presentation</vt:lpstr>
      <vt:lpstr>شرح المفردات الجديدة في النصّ :</vt:lpstr>
      <vt:lpstr>الفكر الفرعيّة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33</cp:revision>
  <dcterms:created xsi:type="dcterms:W3CDTF">2020-05-02T02:36:07Z</dcterms:created>
  <dcterms:modified xsi:type="dcterms:W3CDTF">2020-05-28T07:12:35Z</dcterms:modified>
</cp:coreProperties>
</file>