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hyperlink" Target="http://commons.wikimedia.org/wiki/File:Umayyad_Mosque,_Damascus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250725"/>
            <a:ext cx="3761405" cy="1861751"/>
          </a:xfrm>
        </p:spPr>
        <p:txBody>
          <a:bodyPr>
            <a:noAutofit/>
          </a:bodyPr>
          <a:lstStyle/>
          <a:p>
            <a:r>
              <a:rPr lang="ar-SA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الصّف</a:t>
            </a:r>
            <a: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الثالث </a:t>
            </a:r>
            <a:b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المادة</a:t>
            </a:r>
            <a: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لغة عربيّة </a:t>
            </a:r>
            <a:b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نشيد </a:t>
            </a:r>
            <a:b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</a:t>
            </a:r>
            <a: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وطني الغالي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عنصر نائب للمحتوى 139">
            <a:extLst>
              <a:ext uri="{FF2B5EF4-FFF2-40B4-BE49-F238E27FC236}">
                <a16:creationId xmlns:a16="http://schemas.microsoft.com/office/drawing/2014/main" id="{28C77ACF-0E8B-42B8-A949-F3C6CA5AB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4826" y="1538588"/>
            <a:ext cx="5632179" cy="629851"/>
          </a:xfrm>
          <a:prstGeom prst="rect">
            <a:avLst/>
          </a:prstGeom>
        </p:spPr>
      </p:pic>
      <p:sp>
        <p:nvSpPr>
          <p:cNvPr id="5" name="مستطيل: زوايا مستديرة 3">
            <a:extLst>
              <a:ext uri="{FF2B5EF4-FFF2-40B4-BE49-F238E27FC236}">
                <a16:creationId xmlns:a16="http://schemas.microsoft.com/office/drawing/2014/main" id="{CAA8E64E-170B-4F21-B4F7-AD1D39792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3844" y="737631"/>
            <a:ext cx="2912518" cy="47333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ar-SA" sz="2800" b="1" dirty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مخرجات التعلّم </a:t>
            </a:r>
            <a:endParaRPr lang="en-US" altLang="ar-SA" sz="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C0F679AE-4784-4FE2-9E3F-87DD835EA5F8}"/>
              </a:ext>
            </a:extLst>
          </p:cNvPr>
          <p:cNvSpPr/>
          <p:nvPr/>
        </p:nvSpPr>
        <p:spPr>
          <a:xfrm>
            <a:off x="659027" y="2339546"/>
            <a:ext cx="6343135" cy="1826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SA" dirty="0"/>
              <a:t> </a:t>
            </a:r>
            <a:r>
              <a:rPr lang="ar-KW" sz="2000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أن يقرأ  النصّ قراءة سليمة معبّرة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KW" sz="2000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أن يشرح المفردات الجديدة في النصّ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KW" sz="2000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أن يسمّي الشعور المناسب للأبيات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ar-KW" sz="2000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أن يحدّد الفكر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ة</a:t>
            </a:r>
            <a:r>
              <a:rPr lang="ar-KW" sz="2000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العامة في النصّ</a:t>
            </a:r>
            <a:endParaRPr lang="ar-SA" sz="2000" dirty="0">
              <a:latin typeface="Calibri" panose="020F05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أن يبدي رأيه في بعض المواقف الحياتية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6EEC18D0-92BB-4AE5-B74A-7FF7B6793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86633" y="611661"/>
            <a:ext cx="3690551" cy="2817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F1FBDA4-9916-4814-9B50-F1D7DE09A4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952107"/>
            <a:ext cx="4137392" cy="263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3A4EB112-B995-4A8B-9C6C-588BBE68B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941" y="5672331"/>
            <a:ext cx="3403076" cy="11121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00BDAAF3-CEB1-41E0-B23B-40B61945D8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86119" y="528926"/>
            <a:ext cx="7461313" cy="585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E0F82D5-1FF1-49B9-BA2B-02DCE2D49A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130" y="1183574"/>
            <a:ext cx="7626285" cy="796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0069676-DDEB-40D8-B13F-FB25EBCECC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32" y="2201881"/>
            <a:ext cx="7626286" cy="809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27337538-C8F3-4F31-B691-FB0EA43F9F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124" y="3121624"/>
            <a:ext cx="7626287" cy="67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9E5AE26E-20D6-474B-B2C8-69B0AFC8C9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119" y="3907592"/>
            <a:ext cx="7560296" cy="857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1F9783B9-344C-4639-AC7A-0D80FBCCFA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7468" y="4935720"/>
            <a:ext cx="4694549" cy="565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3B64CB33-5FB7-401C-9E7C-5411B7FD9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448" y="745160"/>
            <a:ext cx="3229232" cy="63504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>
            <a:norm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شرح المفردات الجديدة في النصّ :</a:t>
            </a:r>
          </a:p>
        </p:txBody>
      </p:sp>
      <p:sp>
        <p:nvSpPr>
          <p:cNvPr id="5" name="عنصر نائب للمحتوى 4">
            <a:extLst>
              <a:ext uri="{FF2B5EF4-FFF2-40B4-BE49-F238E27FC236}">
                <a16:creationId xmlns:a16="http://schemas.microsoft.com/office/drawing/2014/main" id="{D467389D-68AA-4E49-8567-F51F22DCC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2497" y="1804087"/>
            <a:ext cx="4127158" cy="2743200"/>
          </a:xfrm>
          <a:prstGeom prst="snip2DiagRect">
            <a:avLst>
              <a:gd name="adj1" fmla="val 0"/>
              <a:gd name="adj2" fmla="val 1726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>
            <a:normAutofit/>
          </a:bodyPr>
          <a:lstStyle/>
          <a:p>
            <a:pPr marL="0" indent="0" algn="r">
              <a:buNone/>
            </a:pP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الذّهب الأسود </a:t>
            </a:r>
            <a:r>
              <a:rPr lang="ar-SA" sz="2400" b="1" dirty="0">
                <a:solidFill>
                  <a:srgbClr val="0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:  النفطُ</a:t>
            </a:r>
          </a:p>
          <a:p>
            <a:pPr marL="0" indent="0" algn="r">
              <a:buNone/>
            </a:pPr>
            <a:r>
              <a:rPr lang="ar-SA" sz="2400" b="1" dirty="0">
                <a:solidFill>
                  <a:srgbClr val="0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سلسل</a:t>
            </a:r>
            <a:r>
              <a:rPr lang="ar-SA" sz="2400" b="1" dirty="0">
                <a:solidFill>
                  <a:srgbClr val="0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ٌ   : عذبٌ</a:t>
            </a:r>
          </a:p>
          <a:p>
            <a:pPr marL="0" indent="0" algn="r">
              <a:buNone/>
            </a:pPr>
            <a:r>
              <a:rPr lang="ar-SA" sz="2400" b="1" dirty="0">
                <a:solidFill>
                  <a:srgbClr val="0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ينفدُ    </a:t>
            </a:r>
            <a:r>
              <a:rPr lang="ar-SA" sz="2400" b="1" dirty="0">
                <a:solidFill>
                  <a:srgbClr val="0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: ينتهي  </a:t>
            </a:r>
          </a:p>
          <a:p>
            <a:pPr marL="0" indent="0" algn="r">
              <a:buNone/>
            </a:pP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باهرٌ  : </a:t>
            </a:r>
            <a:r>
              <a:rPr lang="ar-SA" sz="2400" b="1" dirty="0">
                <a:solidFill>
                  <a:srgbClr val="0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رائعٌ وجميل</a:t>
            </a:r>
          </a:p>
          <a:p>
            <a:pPr marL="0" indent="0" algn="r">
              <a:buNone/>
            </a:pP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الحِقَبِ  </a:t>
            </a:r>
            <a:r>
              <a:rPr lang="ar-SA" sz="2400" b="1" dirty="0">
                <a:solidFill>
                  <a:srgbClr val="0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: الفترات الزمنيّة الماضية </a:t>
            </a:r>
            <a:endParaRPr lang="ar-SA" sz="24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>
            <a:extLst>
              <a:ext uri="{FF2B5EF4-FFF2-40B4-BE49-F238E27FC236}">
                <a16:creationId xmlns:a16="http://schemas.microsoft.com/office/drawing/2014/main" id="{DEB61BEC-8F8E-493E-BFAF-212A93B9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9" y="832022"/>
            <a:ext cx="3196281" cy="70454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الفكرُ الفرعيّةُ في النصّ :</a:t>
            </a:r>
          </a:p>
        </p:txBody>
      </p:sp>
      <p:sp>
        <p:nvSpPr>
          <p:cNvPr id="10" name="عنصر نائب للمحتوى 8">
            <a:extLst>
              <a:ext uri="{FF2B5EF4-FFF2-40B4-BE49-F238E27FC236}">
                <a16:creationId xmlns:a16="http://schemas.microsoft.com/office/drawing/2014/main" id="{CA0C1A8B-2875-423E-80FF-66B282BCC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2240" y="2055043"/>
            <a:ext cx="4976480" cy="231551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28600" lvl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ar-SA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28600" lvl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Y" sz="24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المقطع الأول </a:t>
            </a:r>
            <a:r>
              <a:rPr lang="ar-SY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حبّ الشاعر لوطنه </a:t>
            </a:r>
          </a:p>
          <a:p>
            <a:pPr marL="228600" lvl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Y" sz="24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المقطع الثاني </a:t>
            </a:r>
            <a:r>
              <a:rPr lang="ar-SY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خيرات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Y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الوطن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Y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وجمال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Y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طبيعته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Y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.</a:t>
            </a:r>
          </a:p>
          <a:p>
            <a:pPr marL="228600" lvl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Y" sz="24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المقطع الثالث :</a:t>
            </a:r>
            <a:r>
              <a:rPr lang="ar-SY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وطني أصبح بلداً لكلّ عربي </a:t>
            </a:r>
          </a:p>
        </p:txBody>
      </p:sp>
    </p:spTree>
    <p:extLst>
      <p:ext uri="{BB962C8B-B14F-4D97-AF65-F5344CB8AC3E}">
        <p14:creationId xmlns:p14="http://schemas.microsoft.com/office/powerpoint/2010/main" val="273596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build="p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192</TotalTime>
  <Words>107</Words>
  <Application>Microsoft Office PowerPoint</Application>
  <PresentationFormat>عرض على الشاشة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1" baseType="lpstr">
      <vt:lpstr>Arial</vt:lpstr>
      <vt:lpstr>Calibri</vt:lpstr>
      <vt:lpstr>Sakkal Majalla</vt:lpstr>
      <vt:lpstr>Traditional Arabic</vt:lpstr>
      <vt:lpstr>school</vt:lpstr>
      <vt:lpstr>الصّف : الثالث  المادة : لغة عربيّة  نشيد  الموضوع : وطني الغالي</vt:lpstr>
      <vt:lpstr>عرض تقديمي في PowerPoint</vt:lpstr>
      <vt:lpstr>عرض تقديمي في PowerPoint</vt:lpstr>
      <vt:lpstr>عرض تقديمي في PowerPoint</vt:lpstr>
      <vt:lpstr>شرح المفردات الجديدة في النصّ :</vt:lpstr>
      <vt:lpstr>الفكرُ الفرعيّةُ في النصّ 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fadialshahod@gmail.com</cp:lastModifiedBy>
  <cp:revision>30</cp:revision>
  <dcterms:created xsi:type="dcterms:W3CDTF">2020-05-02T02:36:07Z</dcterms:created>
  <dcterms:modified xsi:type="dcterms:W3CDTF">2020-05-15T13:12:36Z</dcterms:modified>
</cp:coreProperties>
</file>