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100245"/>
          </a:xfrm>
        </p:spPr>
        <p:txBody>
          <a:bodyPr>
            <a:noAutofit/>
          </a:bodyPr>
          <a:lstStyle/>
          <a:p>
            <a:pPr algn="ctr"/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8636821C-7DDE-45AD-A1D5-9E4A4301F0CD}"/>
              </a:ext>
            </a:extLst>
          </p:cNvPr>
          <p:cNvSpPr/>
          <p:nvPr/>
        </p:nvSpPr>
        <p:spPr>
          <a:xfrm>
            <a:off x="2952286" y="4265383"/>
            <a:ext cx="3488810" cy="2346431"/>
          </a:xfrm>
          <a:prstGeom prst="ellipse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موازنة كسرين أحدهما مضاعف للآخر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7" y="618977"/>
            <a:ext cx="5275386" cy="1159413"/>
          </a:xfrm>
        </p:spPr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997" y="1631852"/>
            <a:ext cx="5833403" cy="4279370"/>
          </a:xfrm>
        </p:spPr>
        <p:txBody>
          <a:bodyPr>
            <a:normAutofit lnSpcReduction="10000"/>
          </a:bodyPr>
          <a:lstStyle/>
          <a:p>
            <a:r>
              <a:rPr lang="ar-SA" dirty="0"/>
              <a:t>_ 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أن تعرفنا على موازنة الكسور هيا بنا  تلاميذي الأعزاء نتعرف على موازنة كسرين مقام أحدهما مضاعف للآخر</a:t>
            </a:r>
          </a:p>
          <a:p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</a:t>
            </a:r>
          </a:p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شريط مثقب 3">
            <a:extLst>
              <a:ext uri="{FF2B5EF4-FFF2-40B4-BE49-F238E27FC236}">
                <a16:creationId xmlns:a16="http://schemas.microsoft.com/office/drawing/2014/main" id="{B06F1547-B0EC-4878-9AFC-50931F20BD6D}"/>
              </a:ext>
            </a:extLst>
          </p:cNvPr>
          <p:cNvSpPr/>
          <p:nvPr/>
        </p:nvSpPr>
        <p:spPr>
          <a:xfrm>
            <a:off x="1814732" y="242198"/>
            <a:ext cx="4754879" cy="1536192"/>
          </a:xfrm>
          <a:prstGeom prst="flowChartPunchedTap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1C9ED8CA-E7C9-4ABA-AAE6-DE71D54D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8217"/>
          </a:xfrm>
        </p:spPr>
        <p:txBody>
          <a:bodyPr/>
          <a:lstStyle/>
          <a:p>
            <a:pPr algn="r"/>
            <a:r>
              <a:rPr lang="ar-SA" dirty="0"/>
              <a:t>لاحظ ما يلي</a:t>
            </a:r>
          </a:p>
        </p:txBody>
      </p:sp>
      <p:pic>
        <p:nvPicPr>
          <p:cNvPr id="11" name="عنصر نائب للمحتوى 10">
            <a:extLst>
              <a:ext uri="{FF2B5EF4-FFF2-40B4-BE49-F238E27FC236}">
                <a16:creationId xmlns:a16="http://schemas.microsoft.com/office/drawing/2014/main" id="{4FD5D684-D353-4EF9-BEF0-2C12FCED0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4800" y="624110"/>
            <a:ext cx="6589199" cy="6286248"/>
          </a:xfrm>
        </p:spPr>
      </p:pic>
      <p:sp>
        <p:nvSpPr>
          <p:cNvPr id="8" name="وسيلة الشرح: سهم لأسفل 7">
            <a:extLst>
              <a:ext uri="{FF2B5EF4-FFF2-40B4-BE49-F238E27FC236}">
                <a16:creationId xmlns:a16="http://schemas.microsoft.com/office/drawing/2014/main" id="{579E8D60-53A4-49CB-A0A8-70E98F7D86B4}"/>
              </a:ext>
            </a:extLst>
          </p:cNvPr>
          <p:cNvSpPr/>
          <p:nvPr/>
        </p:nvSpPr>
        <p:spPr>
          <a:xfrm>
            <a:off x="2670036" y="98258"/>
            <a:ext cx="6169163" cy="678217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ما يلي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F39D1-C35F-4D45-878E-3B57D114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18" y="46233"/>
            <a:ext cx="2784764" cy="849796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 سبق تبين لنا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9B892B-FC7B-4BA6-A815-7E31286C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72015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_لموازنة كسرين مقام أحدهما مضاعف للآخر نوحد المقامات</a:t>
            </a: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وذلك بالبحث عن كسر جديد مكا </a:t>
            </a:r>
            <a:r>
              <a:rPr lang="ar-SA" sz="28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فىء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للكسر الذي مقامه أصغر بحيث نحصل</a:t>
            </a: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كسرين لهما المقا م نفسه ثم نوازن بين الكسرين </a:t>
            </a: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فالكسر الذي بسطه أكبر هو الكسر الأكبر</a:t>
            </a:r>
          </a:p>
        </p:txBody>
      </p: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2D679711-190E-46AA-AEE9-F8D0E8D17FE5}"/>
              </a:ext>
            </a:extLst>
          </p:cNvPr>
          <p:cNvSpPr/>
          <p:nvPr/>
        </p:nvSpPr>
        <p:spPr>
          <a:xfrm>
            <a:off x="1942415" y="-60707"/>
            <a:ext cx="6813657" cy="956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مما سبق تبين لنا</a:t>
            </a:r>
          </a:p>
        </p:txBody>
      </p:sp>
    </p:spTree>
    <p:extLst>
      <p:ext uri="{BB962C8B-B14F-4D97-AF65-F5344CB8AC3E}">
        <p14:creationId xmlns:p14="http://schemas.microsoft.com/office/powerpoint/2010/main" val="41834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*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417638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2398540" y="2149158"/>
            <a:ext cx="6288260" cy="218784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9999"/>
                </a:solidFill>
              </a:rPr>
              <a:t>أرجو أن تكونوا قد استفدتم 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</TotalTime>
  <Words>96</Words>
  <Application>Microsoft Office PowerPoint</Application>
  <PresentationFormat>عرض على الشاشة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Sakkal Majalla</vt:lpstr>
      <vt:lpstr>Wingdings 3</vt:lpstr>
      <vt:lpstr>ربطة</vt:lpstr>
      <vt:lpstr> </vt:lpstr>
      <vt:lpstr>الهدف من الدرس</vt:lpstr>
      <vt:lpstr>لاحظ ما يلي</vt:lpstr>
      <vt:lpstr>مما سبق تبين لنا</vt:lpstr>
      <vt:lpstr>   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50</cp:revision>
  <dcterms:created xsi:type="dcterms:W3CDTF">2020-05-02T02:36:07Z</dcterms:created>
  <dcterms:modified xsi:type="dcterms:W3CDTF">2020-05-31T14:02:56Z</dcterms:modified>
</cp:coreProperties>
</file>