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/>
              <a:t>وجود الهواء وضرورته للأحياء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 التلميذ في نهاية الدرس أن:</a:t>
            </a:r>
          </a:p>
          <a:p>
            <a:pPr marL="0" indent="0" algn="r">
              <a:buNone/>
            </a:pP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مكان وجود الهواء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يعدد أهمية الهواء النظيف للكائنات الحية.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dirty="0" smtClean="0"/>
              <a:t>                                     </a:t>
            </a:r>
          </a:p>
          <a:p>
            <a:pPr marL="0" indent="0" algn="r">
              <a:buNone/>
            </a:pPr>
            <a:r>
              <a:rPr lang="ar-SY" dirty="0" smtClean="0"/>
              <a:t>    ماذا </a:t>
            </a:r>
            <a:r>
              <a:rPr lang="ar-SY" dirty="0"/>
              <a:t>يوجد داخل البالونات؟</a:t>
            </a:r>
            <a:endParaRPr lang="en-US" dirty="0"/>
          </a:p>
          <a:p>
            <a:endParaRPr lang="ar-SY" dirty="0" smtClean="0"/>
          </a:p>
          <a:p>
            <a:endParaRPr lang="ar-SY" dirty="0"/>
          </a:p>
          <a:p>
            <a:endParaRPr lang="ar-SY" dirty="0" smtClean="0"/>
          </a:p>
          <a:p>
            <a:pPr marL="0" indent="0" algn="r">
              <a:buNone/>
            </a:pPr>
            <a:r>
              <a:rPr lang="ar-SY" dirty="0" smtClean="0"/>
              <a:t>           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     كيف تطير الطائرة الورقية؟</a:t>
            </a:r>
            <a:endParaRPr lang="en-US" dirty="0"/>
          </a:p>
        </p:txBody>
      </p:sp>
      <p:pic>
        <p:nvPicPr>
          <p:cNvPr id="4" name="Picture 3" descr="C:\Users\أحمد زكور\Desktop\طفل وبالونات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4" y="1600200"/>
            <a:ext cx="2805830" cy="21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أحمد زكور\Desktop\طائرة ورقي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27" y="3484650"/>
            <a:ext cx="2267211" cy="157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Y" dirty="0" smtClean="0"/>
          </a:p>
          <a:p>
            <a:pPr marL="0" indent="0">
              <a:buNone/>
            </a:pPr>
            <a:endParaRPr lang="ar-SY" dirty="0"/>
          </a:p>
          <a:p>
            <a:pPr marL="0" indent="0">
              <a:buNone/>
            </a:pPr>
            <a:r>
              <a:rPr lang="ar-SY" dirty="0" smtClean="0"/>
              <a:t>لماذا يُخرج الطفل رأسه من تحت الماء؟          </a:t>
            </a:r>
          </a:p>
          <a:p>
            <a:endParaRPr lang="ar-SY" dirty="0"/>
          </a:p>
          <a:p>
            <a:pPr marL="0" indent="0">
              <a:buNone/>
            </a:pPr>
            <a:r>
              <a:rPr lang="ar-SY" dirty="0" smtClean="0">
                <a:solidFill>
                  <a:srgbClr val="0070C0"/>
                </a:solidFill>
              </a:rPr>
              <a:t>تحتاج </a:t>
            </a:r>
            <a:r>
              <a:rPr lang="ar-SY" dirty="0">
                <a:solidFill>
                  <a:srgbClr val="0070C0"/>
                </a:solidFill>
              </a:rPr>
              <a:t>الكائنات الحية للهواء النظيف كي </a:t>
            </a:r>
            <a:r>
              <a:rPr lang="ar-SY" dirty="0" smtClean="0">
                <a:solidFill>
                  <a:srgbClr val="0070C0"/>
                </a:solidFill>
              </a:rPr>
              <a:t>تتنفس       </a:t>
            </a:r>
            <a:endParaRPr lang="ar-SY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Users\أحمد زكور\Desktop\طفل يسبح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57" y="741233"/>
            <a:ext cx="3331922" cy="15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00B050"/>
                </a:solidFill>
              </a:rPr>
              <a:t> ضع خطا تحت الإجابة الصحيحة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لون </a:t>
            </a:r>
            <a:r>
              <a:rPr lang="ar-SY" dirty="0"/>
              <a:t>الهواء: </a:t>
            </a:r>
            <a:r>
              <a:rPr lang="ar-SY" dirty="0" smtClean="0"/>
              <a:t>     </a:t>
            </a:r>
            <a:r>
              <a:rPr lang="ar-SY" dirty="0"/>
              <a:t>أبيض   -   لا لون له  -  أحمر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 smtClean="0"/>
              <a:t>    الهواء </a:t>
            </a:r>
            <a:r>
              <a:rPr lang="ar-SY" dirty="0"/>
              <a:t>ضروري لحياة: </a:t>
            </a:r>
            <a:r>
              <a:rPr lang="ar-SY" dirty="0" smtClean="0"/>
              <a:t>  الجبل </a:t>
            </a:r>
            <a:r>
              <a:rPr lang="ar-SY" dirty="0"/>
              <a:t>- السيارة - الكائنات </a:t>
            </a:r>
            <a:r>
              <a:rPr lang="ar-SY" dirty="0" smtClean="0"/>
              <a:t>الحية  </a:t>
            </a:r>
            <a:endParaRPr lang="ar-SY" dirty="0"/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 smtClean="0"/>
              <a:t>       يوجد </a:t>
            </a:r>
            <a:r>
              <a:rPr lang="ar-SY" dirty="0"/>
              <a:t>الهواء في</a:t>
            </a:r>
            <a:r>
              <a:rPr lang="ar-SY" dirty="0" smtClean="0"/>
              <a:t>:       </a:t>
            </a:r>
            <a:r>
              <a:rPr lang="ar-SY" dirty="0"/>
              <a:t>كل مكان – الحديقة </a:t>
            </a:r>
            <a:r>
              <a:rPr lang="ar-SY" dirty="0" smtClean="0"/>
              <a:t>– القرية </a:t>
            </a:r>
            <a:endParaRPr lang="ar-SY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128</TotalTime>
  <Words>94</Words>
  <Application>Microsoft Office PowerPoint</Application>
  <PresentationFormat>عرض على الشاشة (3:4)‏</PresentationFormat>
  <Paragraphs>23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school</vt:lpstr>
      <vt:lpstr>وجود الهواء وضرورته للأحياء</vt:lpstr>
      <vt:lpstr>مخرجات التعلم</vt:lpstr>
      <vt:lpstr>عرض تقديمي في PowerPoint</vt:lpstr>
      <vt:lpstr>عرض تقديمي في PowerPoint</vt:lpstr>
      <vt:lpstr> ضع خطا تحت الإجابة الصحيحة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13</cp:revision>
  <dcterms:created xsi:type="dcterms:W3CDTF">2020-05-02T02:36:07Z</dcterms:created>
  <dcterms:modified xsi:type="dcterms:W3CDTF">2020-05-10T10:18:29Z</dcterms:modified>
</cp:coreProperties>
</file>