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 snapToGrid="0" snapToObjects="1"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أثر القوة في الأجسام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يتعرف على أثر القوة في الأجسام.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296535" y="3057099"/>
            <a:ext cx="5725237" cy="7096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كيف تغير شكل المعجون؟</a:t>
            </a:r>
          </a:p>
          <a:p>
            <a:pPr algn="ctr"/>
            <a:r>
              <a:rPr lang="ar-SY" sz="2400" dirty="0" smtClean="0"/>
              <a:t>كيف نغير جهة حركة الدراجة؟</a:t>
            </a:r>
            <a:endParaRPr lang="ar-S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32" y="646200"/>
            <a:ext cx="2597950" cy="228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82" y="646200"/>
            <a:ext cx="2548247" cy="228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2934269" y="3875964"/>
            <a:ext cx="366003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 smtClean="0"/>
              <a:t>القوة تغير في شكل الجسم وتغير في جهة حركة الأشياء وسرعتها</a:t>
            </a:r>
            <a:endParaRPr lang="ar-SY" sz="2000" b="1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364776"/>
            <a:ext cx="8229600" cy="4761387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 smtClean="0"/>
              <a:t>نشاط</a:t>
            </a:r>
            <a:r>
              <a:rPr lang="ar-SY" sz="2800" dirty="0" smtClean="0"/>
              <a:t>  </a:t>
            </a:r>
          </a:p>
          <a:p>
            <a:pPr marL="0" indent="0" algn="r">
              <a:buNone/>
            </a:pPr>
            <a:r>
              <a:rPr lang="ar-SY" sz="2800" dirty="0" smtClean="0"/>
              <a:t>   أملأ الفراغات الآتية بالكلمات المناسبة (</a:t>
            </a:r>
            <a:r>
              <a:rPr lang="ar-SY" sz="2800" dirty="0" smtClean="0">
                <a:solidFill>
                  <a:srgbClr val="FF0000"/>
                </a:solidFill>
              </a:rPr>
              <a:t>الدفع</a:t>
            </a:r>
            <a:r>
              <a:rPr lang="ar-SY" sz="2800" dirty="0" smtClean="0"/>
              <a:t>, </a:t>
            </a:r>
            <a:r>
              <a:rPr lang="ar-SY" sz="2800" dirty="0" smtClean="0">
                <a:solidFill>
                  <a:srgbClr val="FF0000"/>
                </a:solidFill>
              </a:rPr>
              <a:t>جهة</a:t>
            </a:r>
            <a:r>
              <a:rPr lang="ar-SY" sz="2800" dirty="0" smtClean="0"/>
              <a:t>, </a:t>
            </a:r>
            <a:r>
              <a:rPr lang="ar-SY" sz="2800" dirty="0" smtClean="0">
                <a:solidFill>
                  <a:srgbClr val="FF0000"/>
                </a:solidFill>
              </a:rPr>
              <a:t>شكل</a:t>
            </a:r>
            <a:r>
              <a:rPr lang="ar-SY" sz="2800" dirty="0" smtClean="0"/>
              <a:t>)</a:t>
            </a:r>
          </a:p>
          <a:p>
            <a:pPr marL="0" indent="0" algn="r">
              <a:buNone/>
            </a:pPr>
            <a:r>
              <a:rPr lang="ar-SY" sz="2800" dirty="0" smtClean="0"/>
              <a:t>    تتحرك الأجسام بقوة السحب أو قوة ..........</a:t>
            </a:r>
            <a:endParaRPr lang="ar-SY" sz="2800" dirty="0" smtClean="0"/>
          </a:p>
          <a:p>
            <a:pPr marL="0" indent="0" algn="r">
              <a:buNone/>
            </a:pPr>
            <a:r>
              <a:rPr lang="ar-SY" sz="2800" dirty="0" smtClean="0"/>
              <a:t>    عندما ألعب بالكرة تسبب قوة قدمي تغيرا في .......حركة الكرة.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عندما تصنع أمي الفطائر تسبب قوتها تغيرا في ........العجين.</a:t>
            </a:r>
            <a:endParaRPr lang="ar-SY" sz="2800" dirty="0" smtClean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672</TotalTime>
  <Words>92</Words>
  <Application>Microsoft Office PowerPoint</Application>
  <PresentationFormat>عرض على الشاشة (3:4)‏</PresentationFormat>
  <Paragraphs>12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school</vt:lpstr>
      <vt:lpstr>أثر القوة في الأجسام</vt:lpstr>
      <vt:lpstr>مخرجات التعلم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56</cp:revision>
  <dcterms:created xsi:type="dcterms:W3CDTF">2020-05-02T02:36:07Z</dcterms:created>
  <dcterms:modified xsi:type="dcterms:W3CDTF">2020-06-14T17:36:47Z</dcterms:modified>
</cp:coreProperties>
</file>