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أحرفُ الجرِّ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 التَّعليميَّةُ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التلِّميذ يتوقعُ منك َ في نهايةِ الدَّرس أنْ تكونَ قادراً على: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1- تبيين عمل أحرف الجر (من-الى –عن-على-في)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2- وضع الحركة المناسبة للاسم المجرور.                 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8382"/>
          </a:xfrm>
        </p:spPr>
        <p:txBody>
          <a:bodyPr/>
          <a:lstStyle/>
          <a:p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0" y="1570038"/>
            <a:ext cx="8229600" cy="3152087"/>
          </a:xfrm>
        </p:spPr>
        <p:txBody>
          <a:bodyPr/>
          <a:lstStyle/>
          <a:p>
            <a:pPr marL="0" indent="0" algn="r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تمرير أفقي 3"/>
          <p:cNvSpPr/>
          <p:nvPr/>
        </p:nvSpPr>
        <p:spPr>
          <a:xfrm>
            <a:off x="4572000" y="3390725"/>
            <a:ext cx="3923855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شاهدتُ برنامجاً </a:t>
            </a: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</a:t>
            </a:r>
            <a:r>
              <a:rPr lang="ar-SY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النَّملِ</a:t>
            </a:r>
          </a:p>
        </p:txBody>
      </p:sp>
      <p:sp>
        <p:nvSpPr>
          <p:cNvPr id="6" name="تمرير أفقي 5"/>
          <p:cNvSpPr/>
          <p:nvPr/>
        </p:nvSpPr>
        <p:spPr>
          <a:xfrm>
            <a:off x="653708" y="1665249"/>
            <a:ext cx="3705368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سافرَ الأبُ </a:t>
            </a:r>
            <a:r>
              <a:rPr lang="ar-SY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</a:t>
            </a:r>
            <a:r>
              <a:rPr lang="ar-SY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المدينةِ</a:t>
            </a:r>
          </a:p>
        </p:txBody>
      </p:sp>
      <p:sp>
        <p:nvSpPr>
          <p:cNvPr id="7" name="تمرير أفقي 6"/>
          <p:cNvSpPr/>
          <p:nvPr/>
        </p:nvSpPr>
        <p:spPr>
          <a:xfrm>
            <a:off x="4784926" y="1623566"/>
            <a:ext cx="3833635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التَّعلّمُ حقٌ </a:t>
            </a:r>
            <a:r>
              <a:rPr lang="ar-SY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</a:t>
            </a:r>
            <a:r>
              <a:rPr lang="ar-SY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حقوقِ الطِّفلِ</a:t>
            </a:r>
          </a:p>
        </p:txBody>
      </p:sp>
      <p:sp>
        <p:nvSpPr>
          <p:cNvPr id="12" name="تمرير أفقي 11"/>
          <p:cNvSpPr/>
          <p:nvPr/>
        </p:nvSpPr>
        <p:spPr>
          <a:xfrm>
            <a:off x="556618" y="3477285"/>
            <a:ext cx="3705368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جلسَ الولدُ </a:t>
            </a:r>
            <a:r>
              <a:rPr lang="ar-SY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</a:t>
            </a:r>
            <a:r>
              <a:rPr lang="ar-SY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المقعدِ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أطبِّق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أضع حرفَ الجرِّ المناسبَ فيما يلي منتبهاً الى حركةِ الاسم المجرور:</a:t>
            </a:r>
          </a:p>
          <a:p>
            <a:pPr marL="0" indent="0" algn="r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تمرير أفقي 8"/>
          <p:cNvSpPr/>
          <p:nvPr/>
        </p:nvSpPr>
        <p:spPr>
          <a:xfrm>
            <a:off x="5170345" y="3096358"/>
            <a:ext cx="3016724" cy="64312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جمعتُ معلوماتٍ </a:t>
            </a:r>
            <a:endParaRPr lang="ar-SY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تمرير أفقي 9"/>
          <p:cNvSpPr/>
          <p:nvPr/>
        </p:nvSpPr>
        <p:spPr>
          <a:xfrm>
            <a:off x="457200" y="3096358"/>
            <a:ext cx="2425890" cy="74494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النملِ</a:t>
            </a:r>
            <a:endParaRPr lang="ar-SY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تمرير أفقي 10"/>
          <p:cNvSpPr/>
          <p:nvPr/>
        </p:nvSpPr>
        <p:spPr>
          <a:xfrm>
            <a:off x="5176912" y="2204112"/>
            <a:ext cx="3016724" cy="76911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عادَ المسافرونَ</a:t>
            </a:r>
            <a:endParaRPr lang="ar-SY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تمرير أفقي 11"/>
          <p:cNvSpPr/>
          <p:nvPr/>
        </p:nvSpPr>
        <p:spPr>
          <a:xfrm>
            <a:off x="457200" y="2144677"/>
            <a:ext cx="2425890" cy="76911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الوطنِ</a:t>
            </a:r>
            <a:endParaRPr lang="ar-SY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761664" y="2263549"/>
            <a:ext cx="914400" cy="6502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endParaRPr lang="ar-SY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761664" y="3104888"/>
            <a:ext cx="914400" cy="6260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</a:t>
            </a:r>
            <a:endParaRPr lang="ar-SY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تمرير أفقي 14"/>
          <p:cNvSpPr/>
          <p:nvPr/>
        </p:nvSpPr>
        <p:spPr>
          <a:xfrm>
            <a:off x="5176912" y="3739487"/>
            <a:ext cx="2855740" cy="77792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يدرِّبُ سنانٌ أختهُ</a:t>
            </a:r>
            <a:endParaRPr lang="ar-SY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تمرير أفقي 15"/>
          <p:cNvSpPr/>
          <p:nvPr/>
        </p:nvSpPr>
        <p:spPr>
          <a:xfrm>
            <a:off x="457200" y="3739487"/>
            <a:ext cx="2425889" cy="77792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الوقوفِ</a:t>
            </a:r>
            <a:endParaRPr lang="ar-SY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800901" y="3863181"/>
            <a:ext cx="914400" cy="6542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</a:t>
            </a:r>
            <a:endParaRPr lang="ar-SY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أتعلّمُ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اسمي كلاً من (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)حروف الجر</a:t>
            </a:r>
          </a:p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حروف الجر تجرُّ الاسمَ الواقعَ بعدها وتجعلُ حركةَ آخرهِ الكسرةَ </a:t>
            </a:r>
          </a:p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يسمّى الاسمُ بعد حروفِ الجرِّ بالاسمِ المجرورِ</a:t>
            </a:r>
          </a:p>
        </p:txBody>
      </p:sp>
    </p:spTree>
    <p:extLst>
      <p:ext uri="{BB962C8B-B14F-4D97-AF65-F5344CB8AC3E}">
        <p14:creationId xmlns:p14="http://schemas.microsoft.com/office/powerpoint/2010/main" val="36288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 الأهل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*يقومُ التلّميذ بالتدرّبِ على </a:t>
            </a:r>
            <a:r>
              <a:rPr lang="ar-SY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 الإملاء لأكثرَ </a:t>
            </a: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مرةٍ.</a:t>
            </a:r>
          </a:p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*نركِّزُ على لفظِ الألفِ الممدودةِ والألفِ المقصورةِ.</a:t>
            </a:r>
          </a:p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*نقف عند أغلاط التلميذِ ونطلبُ إليه إعادة كتابتها.</a:t>
            </a:r>
          </a:p>
        </p:txBody>
      </p:sp>
    </p:spTree>
    <p:extLst>
      <p:ext uri="{BB962C8B-B14F-4D97-AF65-F5344CB8AC3E}">
        <p14:creationId xmlns:p14="http://schemas.microsoft.com/office/powerpoint/2010/main" val="585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192</TotalTime>
  <Words>151</Words>
  <Application>Microsoft Office PowerPoint</Application>
  <PresentationFormat>عرض على الشاشة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أحرفُ الجرِّ</vt:lpstr>
      <vt:lpstr>الأهدافُ التَّعليميَّةُ</vt:lpstr>
      <vt:lpstr>تدريب </vt:lpstr>
      <vt:lpstr>أطبِّق</vt:lpstr>
      <vt:lpstr>أتعلّمُ</vt:lpstr>
      <vt:lpstr>توجيه الأهل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mayyas</cp:lastModifiedBy>
  <cp:revision>31</cp:revision>
  <dcterms:created xsi:type="dcterms:W3CDTF">2020-05-02T02:36:07Z</dcterms:created>
  <dcterms:modified xsi:type="dcterms:W3CDTF">2020-06-01T07:03:54Z</dcterms:modified>
</cp:coreProperties>
</file>