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8" r:id="rId4"/>
    <p:sldId id="259" r:id="rId5"/>
    <p:sldId id="258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6" autoAdjust="0"/>
  </p:normalViewPr>
  <p:slideViewPr>
    <p:cSldViewPr snapToGrid="0" snapToObjects="1">
      <p:cViewPr>
        <p:scale>
          <a:sx n="50" d="100"/>
          <a:sy n="50" d="100"/>
        </p:scale>
        <p:origin x="-187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9E117-43B4-4349-BADE-C22C065BA0EF}" type="datetimeFigureOut">
              <a:rPr lang="ar-SA" smtClean="0"/>
              <a:t>01/12/41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239BB-1994-45BA-BDBD-3BF6BC42BC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لنقرأ</a:t>
            </a:r>
            <a:r>
              <a:rPr lang="ar-SA" baseline="0" dirty="0" smtClean="0"/>
              <a:t> العبارات التالية </a:t>
            </a:r>
          </a:p>
          <a:p>
            <a:r>
              <a:rPr lang="ar-SA" baseline="0" dirty="0" smtClean="0"/>
              <a:t>ولننتبه إلى الكلمات الملون</a:t>
            </a:r>
          </a:p>
          <a:p>
            <a:r>
              <a:rPr lang="ar-SA" baseline="0" dirty="0" smtClean="0"/>
              <a:t>وصل- أغلق- قرأ </a:t>
            </a:r>
          </a:p>
          <a:p>
            <a:r>
              <a:rPr lang="ar-SA" baseline="0" dirty="0" smtClean="0"/>
              <a:t>على ماذا تدل هذه الكلمات ( على أن الفعل قد حدث وانتهى   أم أنه يحدث الآن؟؟؟</a:t>
            </a:r>
          </a:p>
          <a:p>
            <a:endParaRPr lang="ar-SA" baseline="0" dirty="0" smtClean="0"/>
          </a:p>
          <a:p>
            <a:r>
              <a:rPr lang="ar-SA" baseline="0" dirty="0" smtClean="0"/>
              <a:t>نعم إنها تدل </a:t>
            </a:r>
            <a:r>
              <a:rPr lang="ar-SA" baseline="0" dirty="0" err="1" smtClean="0"/>
              <a:t>عى</a:t>
            </a:r>
            <a:r>
              <a:rPr lang="ar-SA" baseline="0" dirty="0" smtClean="0"/>
              <a:t> أن الفعل قد حدث في الماضي وبالتالي  وصل معل ماضي ....</a:t>
            </a:r>
          </a:p>
          <a:p>
            <a:endParaRPr lang="ar-SA" baseline="0" dirty="0" smtClean="0"/>
          </a:p>
          <a:p>
            <a:r>
              <a:rPr lang="ar-SA" baseline="0" dirty="0" smtClean="0"/>
              <a:t>ثم لنلاحظ حركة الحرف الأخير في كل كلمة   (   الفتحة)</a:t>
            </a:r>
          </a:p>
          <a:p>
            <a:endParaRPr lang="ar-SA" baseline="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1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أدوات الاستفهام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r>
              <a:rPr lang="ar-SA" sz="4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4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يقرأ التلميذ الفقرة قراءة سليمة معبرة 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يعدد التلميذ أدوات الاستفهام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يستخدم التلميذ أدوات الاستفهام في جمل مفيدة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92154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تذكر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1492154"/>
            <a:ext cx="6271146" cy="3782139"/>
          </a:xfrm>
        </p:spPr>
        <p:txBody>
          <a:bodyPr>
            <a:normAutofit/>
          </a:bodyPr>
          <a:lstStyle/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- أنواع الجمل: جل اسمية وجمل فعلية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- ما رأيك أن تطرح سؤالا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- ما الأداة التي بدأت بها السؤال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         </a:t>
            </a:r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والآن: لنتعرف على بعض أدوات الاستفهام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          </a:t>
            </a:r>
            <a:endParaRPr lang="ar-SA" sz="28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44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/>
          <a:lstStyle/>
          <a:p>
            <a:r>
              <a:rPr lang="ar-SA" dirty="0" smtClean="0"/>
              <a:t>من أدوات الاستفهام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00050" y="1695450"/>
            <a:ext cx="6610350" cy="3086100"/>
          </a:xfrm>
        </p:spPr>
        <p:txBody>
          <a:bodyPr>
            <a:normAutofit fontScale="92500" lnSpcReduction="10000"/>
          </a:bodyPr>
          <a:lstStyle/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ما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(ما الذي يسعدك؟)</a:t>
            </a:r>
          </a:p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ماذا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(ماذا  قرأت اليوم؟)</a:t>
            </a:r>
          </a:p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هل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: (هل تحب فصل الخريف؟)</a:t>
            </a:r>
          </a:p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أين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(أين  تهاجر الطيور؟)</a:t>
            </a:r>
          </a:p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من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: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(من يحرث الأرض؟)</a:t>
            </a:r>
          </a:p>
          <a:p>
            <a:pPr marL="457200" indent="-457200" algn="r" rtl="1">
              <a:buFontTx/>
              <a:buChar char="-"/>
            </a:pP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35412"/>
          </a:xfrm>
        </p:spPr>
        <p:txBody>
          <a:bodyPr/>
          <a:lstStyle/>
          <a:p>
            <a:r>
              <a:rPr lang="ar-SA" dirty="0" smtClean="0"/>
              <a:t>اكتب ثلاث جمل تحوي أدوات استفهام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4087813"/>
          </a:xfrm>
        </p:spPr>
        <p:txBody>
          <a:bodyPr>
            <a:normAutofit/>
          </a:bodyPr>
          <a:lstStyle/>
          <a:p>
            <a:pPr algn="r" rtl="1"/>
            <a:endParaRPr lang="ar-SA" sz="4000" b="1" dirty="0">
              <a:solidFill>
                <a:schemeClr val="tx2">
                  <a:lumMod val="60000"/>
                  <a:lumOff val="4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273</TotalTime>
  <Words>157</Words>
  <Application>Microsoft Office PowerPoint</Application>
  <PresentationFormat>عرض على الشاشة (3:4)‏</PresentationFormat>
  <Paragraphs>28</Paragraphs>
  <Slides>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school</vt:lpstr>
      <vt:lpstr>الصف : الثالث المادة: اللغة العربية الدرس: أدوات الاستفهام</vt:lpstr>
      <vt:lpstr>الفعل الماضي الأهداف العامة</vt:lpstr>
      <vt:lpstr>تذكر</vt:lpstr>
      <vt:lpstr>من أدوات الاستفهام</vt:lpstr>
      <vt:lpstr>اكتب ثلاث جمل تحوي أدوات استفهام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30</cp:revision>
  <dcterms:created xsi:type="dcterms:W3CDTF">2020-05-02T02:36:07Z</dcterms:created>
  <dcterms:modified xsi:type="dcterms:W3CDTF">2020-07-21T11:29:00Z</dcterms:modified>
</cp:coreProperties>
</file>